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E37C10-E671-951A-DCF0-E4DEE00B83ED}" v="503" dt="2025-06-15T20:48:10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2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-1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88F7860-93E6-1693-2FD3-50819D1538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56FC884-7373-C4F6-26CC-1149DD03942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7CD2CEEE-CAC6-52B9-EBEA-560E12194B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52FD6CDE-E856-0452-5AE7-D27D3E26A76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0AF276A9-7017-45EE-BD00-AC1D683FB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196686B4-7132-72D7-D069-6811390FF0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C898D5-06D9-4DE8-A0A8-DFD2203374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CAE85F8-3D71-8F52-DE0C-273C009B0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4B7122-B163-4280-B7E1-D859E6AE669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32E2809-DBBE-DB29-AB91-366FC03CB4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A9DE1A1-1DB5-7A7A-F62A-54648E8C1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56DF357-9D7B-615A-A88F-880A4EC20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57867-AEBD-4D65-8519-8610862BA2A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9BF39B5-5F95-486A-4B94-AA3E2BFA17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E7EA009-637F-7B18-FB6A-81E5EE965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7AA00C6-4DBE-ED8A-8CDD-9B1C72DA0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F0BCB-FFEB-45B7-8F96-E1BF24BDD50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773C314-F248-2CC9-E669-7AD7DA8CB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6F4B832-761A-D91C-726F-167FE2A8E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8919863-598B-87BD-40D2-F921DE636C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711DCF-43AA-4DBA-8B9E-23D3288B8AC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DFF1064A-DF38-C5A4-9F7F-9721D2A7DF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3476F60-D59C-C65B-C081-2B3A0FC30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B59DA74-1408-A55C-8C12-A6145B66C9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6CDE4-DAF6-4D1A-A1D7-9BD714DC138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18572F7-5297-C795-98B6-7E806D6E02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FA67F6C-25FF-18D7-7067-0EDEBC51C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054D53F-48DF-E4EF-2367-0B341B3264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1B5E4-A27F-4181-A83D-CEE947C025F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83B527D-85CC-9F45-7622-1F9BFFEA18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C0EA05A-06C2-C0CE-3F93-6FDF6CDF5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DB4B7-D7BF-19C2-AE63-61E209050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4AC04E-29D0-8C74-342A-FF8956EDB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5EA8F-C718-E651-2FB9-215B913F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059A-F758-338E-BBF8-91A1B5F3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54DB1-8099-0581-7BFB-10E026B6F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A6337-F420-487E-BE3D-6D18F62EEA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66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E1F96-6969-65C8-AD21-18FBC386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AEC0D-07E4-544A-EB17-E30E4CB7A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7B5FC-B50C-3C81-EAA3-A78674194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A30A9-EA95-E598-92C5-79A0F209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F0959-A3FB-470F-CA79-32D445869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7EF62-9E5E-40A6-A8D4-CEB1794EBC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34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7DD610-173E-E16A-E24E-BDB7FBE57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28F90-9958-F4D0-9E1A-768508ABC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1967D-34A4-769F-8D26-4CD5400D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CBA22-7B61-514D-9F2D-E53C118D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40EB3-B090-825A-D2BF-05F11D5C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40318-ABBB-4C82-85E1-FE30949404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30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FB63-B587-4E60-B44A-0761F6308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DCBB3-416C-04EA-258A-AA875F8E8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A51C7-4406-9561-B31E-A0E07906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135B7-B21C-DF26-4CBD-FAC0F1332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F303C-BB7E-F4B7-9454-4578CC06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04192-B862-4D08-9A67-0E0DAE06F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11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841B-DA21-42F7-52F8-752C1184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B686D-2630-E0E2-50FD-2EE47BA0C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88332-6CA8-97E7-5A9D-68A364C38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F13C0-E2DC-251E-FEFF-7194A674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2B407-4DF5-4B63-CCE6-7931F655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5889F-DF41-42B6-B000-1C4F9A230E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37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1E1EA-03A8-DBDB-F938-825812377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FA11-066D-FA3B-B18D-77283636F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D8CA1-7870-14C6-F479-54EF39FF1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9C394-44D1-DCB2-2B5D-6687C1F7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48E47-AC05-D53F-45C4-2A7F1BF0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B16F2-5247-8C85-5B5A-9F6DDB664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557EF-D727-4188-904E-FC9DA36F4E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2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0F0DC-4440-8130-6676-4708F4262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0D54E-592B-2F10-BB77-F006F1361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E7DC50-A5EF-217C-5AB5-5A6928DEB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789B52-24ED-F3F8-63B6-CDC93E9D1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ABD44C-E0FF-C426-7766-A816B93CD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EC552-B50F-A654-EBA7-77866851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72D2E-7025-A3BF-CEF3-7F33678A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6C669E-9B6E-FD7A-670C-03833316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2CEA2-0762-4174-987B-7D95A26F5B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89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9A1EF-61F7-CDDC-A457-0FB908FA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CA14E4-5BFF-159B-E81E-691C9D4E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6973B-5DC0-533C-CD3A-E62ADCF1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D161EA-16AF-780A-67B6-AD5F0A11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2EAA8-E104-4AC3-A09E-07CDC26CCD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11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7D71E7-D380-5755-BBDB-E9D9AAF6E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B2DC3F-E985-A7AA-B610-30B3A9D5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7B26E-9150-4699-98E4-D0400272E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BD6BD-D672-4563-B5A9-8EDA8E9FC7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8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2CA8E-E897-0CCF-A8F3-4F46D1619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2DBD3-5550-4AAA-FB0B-9B1C879DE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F18955-F895-5919-14FA-080940F99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393E6-B27E-B64D-9883-A976E2CE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CAA24-1846-4F8D-70F9-CF85072C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DE9CE-E47C-267A-3F09-018AEEE0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DD810-82AA-4355-8729-239CC64B43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24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1F8D-38DE-DF99-C4ED-4B0A3B856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B55A0-63D7-8F1C-650F-612F9A884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DD171-5378-1A42-FF67-1056E238E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05C2B-D7DC-19E6-D52B-AC12B717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8FBB2-7DA4-DE3D-B9CA-CE87B4B8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E0DEB-1C0D-E432-BBEC-49A49F71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5D18A-15A5-417C-AB35-76576D5629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78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937472-7C3C-4A78-0677-1CF63BC1A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B07BAC8-4345-1B23-0D0C-E72852E64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839357-E994-7F7C-D3C7-63DECD5FC1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1045FA6-6B5D-2B78-C5AD-77C3E07B69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C47B77-8C40-AC6A-7B42-6249B3F5D9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85A70C-7048-4069-907A-281E7DB139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BA2DF16-D27B-FCE2-7D47-2BC0C3CE9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117475"/>
            <a:ext cx="9072562" cy="6624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FFEAEB98-F4E8-EA16-1546-985608C84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" y="551656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AC340520-8BCA-52FF-026E-92ED2DC65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53988"/>
            <a:ext cx="0" cy="652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8550280B-839B-B0AA-D072-7E36A0C4E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404813"/>
            <a:ext cx="906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6E5627BE-6E12-104C-89D1-9CA6AE20C3A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5518150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3919D981-A9FC-AACC-4697-5031DF7657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131763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EE56874E-AF1C-D30F-7B20-C755A8E26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301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ID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EDDFAD98-F056-58D9-982E-AF98FA0FB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Main Page</a:t>
            </a:r>
            <a:endParaRPr lang="en-US" altLang="en-US" sz="1000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B697BD8D-9F01-8DE0-4E11-F4CAA4C64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805488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50E150B2-EE18-8221-0EBB-D34BF82415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73D6B9D2-EAFA-DC7C-7B85-AF3D93FA6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5AA045A1-163D-3822-76C6-B3F9C7618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196975"/>
            <a:ext cx="5545137" cy="33845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19481F1A-575A-80E0-FE0D-C93C1BCBD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412875"/>
            <a:ext cx="4968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Main Page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BAD6F1FD-8DA1-DBD9-8C15-CBCA99C23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852738"/>
            <a:ext cx="15113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u="sng" dirty="0">
                <a:latin typeface="Arial"/>
                <a:ea typeface="굴림"/>
                <a:cs typeface="Arial"/>
              </a:rPr>
              <a:t>Programming and its potential</a:t>
            </a:r>
            <a:endParaRPr lang="en-US" dirty="0"/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62B883F8-8556-72AD-24A4-D96E83A5D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708275"/>
            <a:ext cx="20875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u="sng" dirty="0">
                <a:latin typeface="Arial"/>
                <a:ea typeface="굴림"/>
                <a:cs typeface="Arial"/>
              </a:rPr>
              <a:t>Recommended languages and subjects</a:t>
            </a:r>
            <a:endParaRPr lang="en-US" dirty="0"/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BEDCBB9A-B77F-B50C-7511-164512D50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25538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#1</a:t>
            </a:r>
            <a:endParaRPr lang="en-US" altLang="en-US" sz="1000" b="1"/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BD8141A0-F314-17E0-4676-8BFA6EFAF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636838"/>
            <a:ext cx="431800" cy="254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#2</a:t>
            </a:r>
            <a:endParaRPr lang="en-US" altLang="en-US" sz="1000" b="1"/>
          </a:p>
        </p:txBody>
      </p:sp>
      <p:sp>
        <p:nvSpPr>
          <p:cNvPr id="4115" name="Text Box 19">
            <a:extLst>
              <a:ext uri="{FF2B5EF4-FFF2-40B4-BE49-F238E27FC236}">
                <a16:creationId xmlns:a16="http://schemas.microsoft.com/office/drawing/2014/main" id="{30A6E06B-3125-1B8B-7F46-D5FBA1957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565400"/>
            <a:ext cx="431800" cy="254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#3</a:t>
            </a:r>
            <a:endParaRPr lang="en-US" altLang="en-US" sz="1000" b="1"/>
          </a:p>
        </p:txBody>
      </p:sp>
      <p:sp>
        <p:nvSpPr>
          <p:cNvPr id="4116" name="Text Box 20">
            <a:extLst>
              <a:ext uri="{FF2B5EF4-FFF2-40B4-BE49-F238E27FC236}">
                <a16:creationId xmlns:a16="http://schemas.microsoft.com/office/drawing/2014/main" id="{AB308653-DC58-AC94-620C-FDE403675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76250"/>
            <a:ext cx="1908175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#1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Flash background with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Bright and enthusiastic animation effect. 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The possible internal link to other pages.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Learners only can choose one of two menus: </a:t>
            </a:r>
          </a:p>
        </p:txBody>
      </p:sp>
      <p:sp>
        <p:nvSpPr>
          <p:cNvPr id="4117" name="Text Box 21">
            <a:extLst>
              <a:ext uri="{FF2B5EF4-FFF2-40B4-BE49-F238E27FC236}">
                <a16:creationId xmlns:a16="http://schemas.microsoft.com/office/drawing/2014/main" id="{F6EE526A-4B2C-267C-3398-18F793D9C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3284538"/>
            <a:ext cx="190817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#2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Button: to following slide</a:t>
            </a:r>
            <a:endParaRPr lang="en-US" altLang="ko-KR" sz="1000" dirty="0">
              <a:ea typeface="굴림"/>
            </a:endParaRP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0F8F9078-D651-CD31-8935-558CB23D3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1</a:t>
            </a:r>
            <a:endParaRPr lang="en-US" altLang="en-US" sz="1000"/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7FCC6CD1-D2A3-441D-8D9A-51F0968F7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88" y="115888"/>
            <a:ext cx="684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Page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id="{1ECE66C6-E681-EDAD-B32B-05C952F53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115888"/>
            <a:ext cx="1871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Description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22" name="Picture 26">
            <a:extLst>
              <a:ext uri="{FF2B5EF4-FFF2-40B4-BE49-F238E27FC236}">
                <a16:creationId xmlns:a16="http://schemas.microsoft.com/office/drawing/2014/main" id="{B90CB51D-6FBF-EF44-77AA-BD517DE7D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11163"/>
            <a:ext cx="71643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3" name="Picture 27">
            <a:extLst>
              <a:ext uri="{FF2B5EF4-FFF2-40B4-BE49-F238E27FC236}">
                <a16:creationId xmlns:a16="http://schemas.microsoft.com/office/drawing/2014/main" id="{EE53E616-A7E7-11BA-C8B3-E3F99844E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360988"/>
            <a:ext cx="7200900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4" name="Text Box 28">
            <a:extLst>
              <a:ext uri="{FF2B5EF4-FFF2-40B4-BE49-F238E27FC236}">
                <a16:creationId xmlns:a16="http://schemas.microsoft.com/office/drawing/2014/main" id="{EEF691BF-E99D-15BB-F12C-5138F734D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7019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The main page will have soft colors for anyone to read while any links and texts will be standard blacks and standard shades making them stand out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D51BC7-9E2C-4B94-F446-FD2067FBC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117475"/>
            <a:ext cx="9072562" cy="6624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3">
            <a:extLst>
              <a:ext uri="{FF2B5EF4-FFF2-40B4-BE49-F238E27FC236}">
                <a16:creationId xmlns:a16="http://schemas.microsoft.com/office/drawing/2014/main" id="{747D5D2D-BEF7-486B-5065-4A629D6BA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" y="551656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E92999E2-1A48-5132-20F5-B291ECD51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53988"/>
            <a:ext cx="0" cy="652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BB943CF0-F5FA-E66C-9790-E72B547C3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404813"/>
            <a:ext cx="906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E741E5C2-2EBC-69F1-3008-0BE2A2F89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5518150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5C432F7F-58FD-56A2-005F-68FA4495B0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131763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97237637-3CFF-12B5-FAD3-89DBE0EA6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301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ID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D05447FF-7214-729A-DEA1-007665621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ARCS page</a:t>
            </a:r>
            <a:endParaRPr lang="en-US" altLang="en-US" sz="1000"/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1CB26223-48FF-6F5F-7BA4-C4C5EE431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805488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6095F61F-D547-6752-E6A8-35412D3DF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E698E124-61D0-1D0E-B164-45215C106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Text Box 21">
            <a:extLst>
              <a:ext uri="{FF2B5EF4-FFF2-40B4-BE49-F238E27FC236}">
                <a16:creationId xmlns:a16="http://schemas.microsoft.com/office/drawing/2014/main" id="{7822817F-B139-4ED6-E2AD-B5D535B98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76250"/>
            <a:ext cx="1908175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#1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Flash </a:t>
            </a:r>
            <a:r>
              <a:rPr lang="en-US" altLang="ko-KR" sz="1000" dirty="0" err="1">
                <a:latin typeface="Arial"/>
                <a:ea typeface="굴림"/>
                <a:cs typeface="Arial"/>
              </a:rPr>
              <a:t>logo_ARCS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#2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Top banner graphic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#3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Intro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#4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next page</a:t>
            </a:r>
            <a:endParaRPr lang="en-US" altLang="ko-KR" sz="1000" dirty="0">
              <a:ea typeface="굴림" panose="020B0600000101010101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#5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following page</a:t>
            </a:r>
            <a:endParaRPr lang="en-US" altLang="ko-KR" sz="1000" dirty="0">
              <a:ea typeface="굴림" panose="020B0600000101010101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#6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Main contents</a:t>
            </a:r>
            <a:endParaRPr lang="en-US" altLang="en-US" sz="1000" dirty="0">
              <a:latin typeface="Arial"/>
              <a:ea typeface="굴림"/>
              <a:cs typeface="Arial"/>
            </a:endParaRPr>
          </a:p>
        </p:txBody>
      </p:sp>
      <p:sp>
        <p:nvSpPr>
          <p:cNvPr id="3100" name="Text Box 28">
            <a:extLst>
              <a:ext uri="{FF2B5EF4-FFF2-40B4-BE49-F238E27FC236}">
                <a16:creationId xmlns:a16="http://schemas.microsoft.com/office/drawing/2014/main" id="{B90D3F86-DC31-4AF5-4AE3-C31EB3DC3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1_1</a:t>
            </a:r>
            <a:endParaRPr lang="en-US" altLang="en-US" sz="1000"/>
          </a:p>
        </p:txBody>
      </p:sp>
      <p:sp>
        <p:nvSpPr>
          <p:cNvPr id="3101" name="Text Box 29">
            <a:extLst>
              <a:ext uri="{FF2B5EF4-FFF2-40B4-BE49-F238E27FC236}">
                <a16:creationId xmlns:a16="http://schemas.microsoft.com/office/drawing/2014/main" id="{8BD643DF-6DD8-ECB8-AE1A-551155DCB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88" y="115888"/>
            <a:ext cx="684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Page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02" name="Text Box 30">
            <a:extLst>
              <a:ext uri="{FF2B5EF4-FFF2-40B4-BE49-F238E27FC236}">
                <a16:creationId xmlns:a16="http://schemas.microsoft.com/office/drawing/2014/main" id="{B621B898-8318-00D4-FD90-BBAB75F5C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115888"/>
            <a:ext cx="1871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Description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103" name="Picture 31">
            <a:extLst>
              <a:ext uri="{FF2B5EF4-FFF2-40B4-BE49-F238E27FC236}">
                <a16:creationId xmlns:a16="http://schemas.microsoft.com/office/drawing/2014/main" id="{A3BB9020-EEE5-7828-4444-68FAA25DF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11163"/>
            <a:ext cx="71643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4" name="Picture 32">
            <a:extLst>
              <a:ext uri="{FF2B5EF4-FFF2-40B4-BE49-F238E27FC236}">
                <a16:creationId xmlns:a16="http://schemas.microsoft.com/office/drawing/2014/main" id="{A8D1CD82-AA6C-ED58-2E2C-89EA90B80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360988"/>
            <a:ext cx="7200900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5" name="AutoShape 33">
            <a:extLst>
              <a:ext uri="{FF2B5EF4-FFF2-40B4-BE49-F238E27FC236}">
                <a16:creationId xmlns:a16="http://schemas.microsoft.com/office/drawing/2014/main" id="{42FD018A-43F5-54D1-03EA-E19885F46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65175"/>
            <a:ext cx="7092950" cy="4608513"/>
          </a:xfrm>
          <a:prstGeom prst="flowChartAlternateProcess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Line 35">
            <a:extLst>
              <a:ext uri="{FF2B5EF4-FFF2-40B4-BE49-F238E27FC236}">
                <a16:creationId xmlns:a16="http://schemas.microsoft.com/office/drawing/2014/main" id="{58691C01-808D-102A-0E72-27D671390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00213"/>
            <a:ext cx="716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8" name="Line 36">
            <a:extLst>
              <a:ext uri="{FF2B5EF4-FFF2-40B4-BE49-F238E27FC236}">
                <a16:creationId xmlns:a16="http://schemas.microsoft.com/office/drawing/2014/main" id="{3340AFDE-B21F-C544-BDD2-AD4C2C203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1700213"/>
            <a:ext cx="0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9" name="Text Box 37">
            <a:extLst>
              <a:ext uri="{FF2B5EF4-FFF2-40B4-BE49-F238E27FC236}">
                <a16:creationId xmlns:a16="http://schemas.microsoft.com/office/drawing/2014/main" id="{03197CC3-C722-A342-BAE5-5E6121536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15988"/>
            <a:ext cx="1223962" cy="712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>
                <a:ea typeface="굴림" panose="020B0600000101010101" pitchFamily="34" charset="-127"/>
              </a:rPr>
              <a:t>Flash logo</a:t>
            </a:r>
          </a:p>
          <a:p>
            <a:pPr>
              <a:spcBef>
                <a:spcPct val="50000"/>
              </a:spcBef>
            </a:pPr>
            <a:endParaRPr lang="en-US" altLang="en-US" sz="1600" b="1"/>
          </a:p>
        </p:txBody>
      </p:sp>
      <p:sp>
        <p:nvSpPr>
          <p:cNvPr id="3110" name="Text Box 38">
            <a:extLst>
              <a:ext uri="{FF2B5EF4-FFF2-40B4-BE49-F238E27FC236}">
                <a16:creationId xmlns:a16="http://schemas.microsoft.com/office/drawing/2014/main" id="{5B26E126-64D1-2D4B-E45A-A931E54CE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08050"/>
            <a:ext cx="5689600" cy="7889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ea typeface="굴림" panose="020B0600000101010101" pitchFamily="34" charset="-127"/>
              </a:rPr>
              <a:t>Top Banner</a:t>
            </a:r>
          </a:p>
          <a:p>
            <a:pPr algn="ctr">
              <a:spcBef>
                <a:spcPct val="50000"/>
              </a:spcBef>
            </a:pPr>
            <a:endParaRPr lang="en-US" altLang="en-US" b="1"/>
          </a:p>
        </p:txBody>
      </p:sp>
      <p:sp>
        <p:nvSpPr>
          <p:cNvPr id="3113" name="Text Box 41">
            <a:extLst>
              <a:ext uri="{FF2B5EF4-FFF2-40B4-BE49-F238E27FC236}">
                <a16:creationId xmlns:a16="http://schemas.microsoft.com/office/drawing/2014/main" id="{0319A695-B38C-59B6-91E5-6E1677486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1916113"/>
            <a:ext cx="1296987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ea typeface="굴림" panose="020B0600000101010101" pitchFamily="34" charset="-127"/>
              </a:rPr>
              <a:t>Intro</a:t>
            </a:r>
            <a:endParaRPr lang="en-US" altLang="en-US" sz="1600"/>
          </a:p>
        </p:txBody>
      </p:sp>
      <p:sp>
        <p:nvSpPr>
          <p:cNvPr id="3114" name="Text Box 42">
            <a:extLst>
              <a:ext uri="{FF2B5EF4-FFF2-40B4-BE49-F238E27FC236}">
                <a16:creationId xmlns:a16="http://schemas.microsoft.com/office/drawing/2014/main" id="{C5972642-6C4A-3CDB-CB5F-1D3FA6E07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362200"/>
            <a:ext cx="1296987" cy="346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dirty="0">
                <a:latin typeface="Arial"/>
                <a:ea typeface="굴림"/>
                <a:cs typeface="Arial"/>
              </a:rPr>
              <a:t>next page</a:t>
            </a:r>
            <a:endParaRPr lang="en-US" altLang="en-US" sz="1600" dirty="0"/>
          </a:p>
        </p:txBody>
      </p:sp>
      <p:sp>
        <p:nvSpPr>
          <p:cNvPr id="3115" name="Text Box 43">
            <a:extLst>
              <a:ext uri="{FF2B5EF4-FFF2-40B4-BE49-F238E27FC236}">
                <a16:creationId xmlns:a16="http://schemas.microsoft.com/office/drawing/2014/main" id="{1CD6A8E2-AB69-6D0F-8F3A-1719613B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795588"/>
            <a:ext cx="1296987" cy="5847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dirty="0">
                <a:latin typeface="Arial"/>
                <a:ea typeface="굴림"/>
                <a:cs typeface="Arial"/>
              </a:rPr>
              <a:t>following page</a:t>
            </a:r>
            <a:endParaRPr lang="en-US" altLang="en-US" sz="1600" dirty="0"/>
          </a:p>
        </p:txBody>
      </p:sp>
      <p:sp>
        <p:nvSpPr>
          <p:cNvPr id="3116" name="Rectangle 44">
            <a:extLst>
              <a:ext uri="{FF2B5EF4-FFF2-40B4-BE49-F238E27FC236}">
                <a16:creationId xmlns:a16="http://schemas.microsoft.com/office/drawing/2014/main" id="{ACF6A06F-2031-C897-3BC2-2D663E7A6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00213"/>
            <a:ext cx="5689600" cy="36004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7" name="Text Box 45">
            <a:extLst>
              <a:ext uri="{FF2B5EF4-FFF2-40B4-BE49-F238E27FC236}">
                <a16:creationId xmlns:a16="http://schemas.microsoft.com/office/drawing/2014/main" id="{66AA30DC-B523-E142-D6F3-FB9345E8F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#1</a:t>
            </a:r>
            <a:endParaRPr lang="en-US" altLang="en-US" sz="1000" b="1"/>
          </a:p>
        </p:txBody>
      </p:sp>
      <p:sp>
        <p:nvSpPr>
          <p:cNvPr id="3118" name="Text Box 46">
            <a:extLst>
              <a:ext uri="{FF2B5EF4-FFF2-40B4-BE49-F238E27FC236}">
                <a16:creationId xmlns:a16="http://schemas.microsoft.com/office/drawing/2014/main" id="{DDE51B71-8BB7-643D-4446-1C176F8D4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90805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#2</a:t>
            </a:r>
            <a:endParaRPr lang="en-US" altLang="en-US" sz="1000" b="1"/>
          </a:p>
        </p:txBody>
      </p:sp>
      <p:sp>
        <p:nvSpPr>
          <p:cNvPr id="3119" name="Text Box 47">
            <a:extLst>
              <a:ext uri="{FF2B5EF4-FFF2-40B4-BE49-F238E27FC236}">
                <a16:creationId xmlns:a16="http://schemas.microsoft.com/office/drawing/2014/main" id="{382B15AC-6D0D-783F-6369-EB89C8CA3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87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#3</a:t>
            </a:r>
            <a:endParaRPr lang="en-US" altLang="en-US" sz="1000" b="1"/>
          </a:p>
        </p:txBody>
      </p:sp>
      <p:sp>
        <p:nvSpPr>
          <p:cNvPr id="3120" name="Text Box 48">
            <a:extLst>
              <a:ext uri="{FF2B5EF4-FFF2-40B4-BE49-F238E27FC236}">
                <a16:creationId xmlns:a16="http://schemas.microsoft.com/office/drawing/2014/main" id="{D5BEDC32-1009-221F-D11C-2E6E1488F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#4</a:t>
            </a:r>
            <a:endParaRPr lang="en-US" altLang="en-US" sz="1000" b="1"/>
          </a:p>
        </p:txBody>
      </p:sp>
      <p:sp>
        <p:nvSpPr>
          <p:cNvPr id="3121" name="Text Box 49">
            <a:extLst>
              <a:ext uri="{FF2B5EF4-FFF2-40B4-BE49-F238E27FC236}">
                <a16:creationId xmlns:a16="http://schemas.microsoft.com/office/drawing/2014/main" id="{87F1D060-7DB6-290F-C08D-510A703AD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2670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#5</a:t>
            </a:r>
            <a:endParaRPr lang="en-US" altLang="en-US" sz="1000" b="1"/>
          </a:p>
        </p:txBody>
      </p:sp>
      <p:sp>
        <p:nvSpPr>
          <p:cNvPr id="3122" name="Text Box 50">
            <a:extLst>
              <a:ext uri="{FF2B5EF4-FFF2-40B4-BE49-F238E27FC236}">
                <a16:creationId xmlns:a16="http://schemas.microsoft.com/office/drawing/2014/main" id="{8E8467C3-600E-F358-D6DC-40E8432C0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773238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#6</a:t>
            </a:r>
            <a:endParaRPr lang="en-US" altLang="en-US" sz="1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2" name="AutoShape 42">
            <a:extLst>
              <a:ext uri="{FF2B5EF4-FFF2-40B4-BE49-F238E27FC236}">
                <a16:creationId xmlns:a16="http://schemas.microsoft.com/office/drawing/2014/main" id="{9601E3C1-A0A6-906E-E7DD-5D38CAE13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65175"/>
            <a:ext cx="7092950" cy="4608513"/>
          </a:xfrm>
          <a:prstGeom prst="flowChartAlternateProcess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1EC1FB6B-C0F1-C912-AF5B-8B1D96D0A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117475"/>
            <a:ext cx="9072562" cy="6624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EDBF2C53-D9C0-595B-6E1B-8919BD774A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" y="551656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14542CF9-680F-7A9C-619C-9813E8455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53988"/>
            <a:ext cx="0" cy="652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27BF1B7D-3EA0-2DCB-8187-A234D05B91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404813"/>
            <a:ext cx="906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F8634CC2-60A1-ACE5-14AD-35E728CE3E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5518150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44FDC52E-E461-D5A6-4F5D-24192C71F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131763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E680FBC9-908F-C26D-B530-7F5C8098C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301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ID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89EB132B-28D3-CCAF-7591-8B7B708F8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Intro Page</a:t>
            </a:r>
            <a:endParaRPr lang="en-US" altLang="en-US" sz="1000"/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375F13C8-F2A7-68C1-BC22-8E2A0073A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805488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88F0CF66-45C3-ADE6-A7CD-7A683C0A26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64675835-0BF7-3C52-BAD2-568006CB7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Text Box 23">
            <a:extLst>
              <a:ext uri="{FF2B5EF4-FFF2-40B4-BE49-F238E27FC236}">
                <a16:creationId xmlns:a16="http://schemas.microsoft.com/office/drawing/2014/main" id="{C5F4FAB1-9D9E-380F-D23E-A1172518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1_1_1</a:t>
            </a:r>
            <a:endParaRPr lang="en-US" altLang="en-US" sz="1000"/>
          </a:p>
        </p:txBody>
      </p:sp>
      <p:sp>
        <p:nvSpPr>
          <p:cNvPr id="5144" name="Text Box 24">
            <a:extLst>
              <a:ext uri="{FF2B5EF4-FFF2-40B4-BE49-F238E27FC236}">
                <a16:creationId xmlns:a16="http://schemas.microsoft.com/office/drawing/2014/main" id="{E7761CF4-4AAE-783A-4DF3-9D5DE75E4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88" y="115888"/>
            <a:ext cx="684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Page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C800CE34-4555-468E-3D51-DDDAF90BF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115888"/>
            <a:ext cx="1871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Description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146" name="Picture 26">
            <a:extLst>
              <a:ext uri="{FF2B5EF4-FFF2-40B4-BE49-F238E27FC236}">
                <a16:creationId xmlns:a16="http://schemas.microsoft.com/office/drawing/2014/main" id="{3B43BFE8-FE2E-F232-E483-0D4522471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11163"/>
            <a:ext cx="71643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7" name="Picture 27">
            <a:extLst>
              <a:ext uri="{FF2B5EF4-FFF2-40B4-BE49-F238E27FC236}">
                <a16:creationId xmlns:a16="http://schemas.microsoft.com/office/drawing/2014/main" id="{9BEBA7A3-97FF-754A-B1FC-13E705C0E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360988"/>
            <a:ext cx="7200900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8" name="Line 28">
            <a:extLst>
              <a:ext uri="{FF2B5EF4-FFF2-40B4-BE49-F238E27FC236}">
                <a16:creationId xmlns:a16="http://schemas.microsoft.com/office/drawing/2014/main" id="{52DBA0A3-D99D-1317-12F9-8C3F471A0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00213"/>
            <a:ext cx="716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29">
            <a:extLst>
              <a:ext uri="{FF2B5EF4-FFF2-40B4-BE49-F238E27FC236}">
                <a16:creationId xmlns:a16="http://schemas.microsoft.com/office/drawing/2014/main" id="{11ADE446-3877-B56A-D514-6464496CC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1700213"/>
            <a:ext cx="0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Text Box 30">
            <a:extLst>
              <a:ext uri="{FF2B5EF4-FFF2-40B4-BE49-F238E27FC236}">
                <a16:creationId xmlns:a16="http://schemas.microsoft.com/office/drawing/2014/main" id="{8FBD0954-33B0-9826-D133-4C14E8274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15988"/>
            <a:ext cx="1223962" cy="712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>
                <a:ea typeface="굴림" panose="020B0600000101010101" pitchFamily="34" charset="-127"/>
              </a:rPr>
              <a:t>Flash logo</a:t>
            </a:r>
          </a:p>
          <a:p>
            <a:pPr>
              <a:spcBef>
                <a:spcPct val="50000"/>
              </a:spcBef>
            </a:pPr>
            <a:endParaRPr lang="en-US" altLang="en-US" sz="1600" b="1"/>
          </a:p>
        </p:txBody>
      </p:sp>
      <p:sp>
        <p:nvSpPr>
          <p:cNvPr id="5151" name="Text Box 31">
            <a:extLst>
              <a:ext uri="{FF2B5EF4-FFF2-40B4-BE49-F238E27FC236}">
                <a16:creationId xmlns:a16="http://schemas.microsoft.com/office/drawing/2014/main" id="{ABF0850A-80F3-6A93-228D-7280F717B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08050"/>
            <a:ext cx="5689600" cy="7889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ea typeface="굴림" panose="020B0600000101010101" pitchFamily="34" charset="-127"/>
              </a:rPr>
              <a:t>Top Banner</a:t>
            </a:r>
          </a:p>
          <a:p>
            <a:pPr algn="ctr">
              <a:spcBef>
                <a:spcPct val="50000"/>
              </a:spcBef>
            </a:pPr>
            <a:endParaRPr lang="en-US" altLang="en-US" b="1"/>
          </a:p>
        </p:txBody>
      </p:sp>
      <p:sp>
        <p:nvSpPr>
          <p:cNvPr id="5152" name="Text Box 32">
            <a:extLst>
              <a:ext uri="{FF2B5EF4-FFF2-40B4-BE49-F238E27FC236}">
                <a16:creationId xmlns:a16="http://schemas.microsoft.com/office/drawing/2014/main" id="{3E310B2A-0FF1-8CC8-59AC-2B61D119A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1916113"/>
            <a:ext cx="1296987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ea typeface="굴림" panose="020B0600000101010101" pitchFamily="34" charset="-127"/>
              </a:rPr>
              <a:t>Intro</a:t>
            </a:r>
            <a:endParaRPr lang="en-US" altLang="en-US" sz="1600"/>
          </a:p>
        </p:txBody>
      </p:sp>
      <p:sp>
        <p:nvSpPr>
          <p:cNvPr id="5153" name="Text Box 33">
            <a:extLst>
              <a:ext uri="{FF2B5EF4-FFF2-40B4-BE49-F238E27FC236}">
                <a16:creationId xmlns:a16="http://schemas.microsoft.com/office/drawing/2014/main" id="{4EA02E0E-4877-2F4A-FFF9-A01602650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362200"/>
            <a:ext cx="1296987" cy="346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Arial"/>
                <a:ea typeface="굴림"/>
                <a:cs typeface="Arial"/>
              </a:rPr>
              <a:t>next page</a:t>
            </a:r>
            <a:endParaRPr lang="en-US" dirty="0"/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75DD0309-7A6B-FAC5-59D3-45D8DEC91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795588"/>
            <a:ext cx="1296987" cy="5847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Arial"/>
                <a:ea typeface="굴림"/>
                <a:cs typeface="Arial"/>
              </a:rPr>
              <a:t>following page</a:t>
            </a:r>
            <a:endParaRPr lang="en-US" dirty="0"/>
          </a:p>
        </p:txBody>
      </p:sp>
      <p:sp>
        <p:nvSpPr>
          <p:cNvPr id="5155" name="Rectangle 35">
            <a:extLst>
              <a:ext uri="{FF2B5EF4-FFF2-40B4-BE49-F238E27FC236}">
                <a16:creationId xmlns:a16="http://schemas.microsoft.com/office/drawing/2014/main" id="{A3E46BA7-5033-E2CE-7D2D-26BEA078D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00213"/>
            <a:ext cx="5689600" cy="3600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6" name="Text Box 36">
            <a:extLst>
              <a:ext uri="{FF2B5EF4-FFF2-40B4-BE49-F238E27FC236}">
                <a16:creationId xmlns:a16="http://schemas.microsoft.com/office/drawing/2014/main" id="{7567651D-A399-639A-7FBE-22A3A27E4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#1</a:t>
            </a:r>
            <a:endParaRPr lang="en-US" altLang="en-US" sz="1000" b="1"/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658C4464-4FD6-E5F8-EECE-401AE82E3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90805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#2</a:t>
            </a:r>
            <a:endParaRPr lang="en-US" altLang="en-US" sz="1000" b="1"/>
          </a:p>
        </p:txBody>
      </p:sp>
      <p:sp>
        <p:nvSpPr>
          <p:cNvPr id="5158" name="Text Box 38">
            <a:extLst>
              <a:ext uri="{FF2B5EF4-FFF2-40B4-BE49-F238E27FC236}">
                <a16:creationId xmlns:a16="http://schemas.microsoft.com/office/drawing/2014/main" id="{F8C573E9-84F6-189D-2699-9A941DD0D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87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#3</a:t>
            </a:r>
            <a:endParaRPr lang="en-US" altLang="en-US" sz="1000" b="1"/>
          </a:p>
        </p:txBody>
      </p:sp>
      <p:sp>
        <p:nvSpPr>
          <p:cNvPr id="5159" name="Text Box 39">
            <a:extLst>
              <a:ext uri="{FF2B5EF4-FFF2-40B4-BE49-F238E27FC236}">
                <a16:creationId xmlns:a16="http://schemas.microsoft.com/office/drawing/2014/main" id="{B74C3822-05CB-C50A-5268-9EAD96268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#4</a:t>
            </a:r>
            <a:endParaRPr lang="en-US" altLang="en-US" sz="1000" b="1"/>
          </a:p>
        </p:txBody>
      </p:sp>
      <p:sp>
        <p:nvSpPr>
          <p:cNvPr id="5160" name="Text Box 40">
            <a:extLst>
              <a:ext uri="{FF2B5EF4-FFF2-40B4-BE49-F238E27FC236}">
                <a16:creationId xmlns:a16="http://schemas.microsoft.com/office/drawing/2014/main" id="{41120E37-8ED9-0A3E-6043-627B87C05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2670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#5</a:t>
            </a:r>
            <a:endParaRPr lang="en-US" altLang="en-US" sz="1000" b="1"/>
          </a:p>
        </p:txBody>
      </p:sp>
      <p:sp>
        <p:nvSpPr>
          <p:cNvPr id="5161" name="Text Box 41">
            <a:extLst>
              <a:ext uri="{FF2B5EF4-FFF2-40B4-BE49-F238E27FC236}">
                <a16:creationId xmlns:a16="http://schemas.microsoft.com/office/drawing/2014/main" id="{D4CB33D2-1F01-694D-6D0D-30FF54A9C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773238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#6</a:t>
            </a:r>
            <a:endParaRPr lang="en-US" altLang="en-US" sz="1000" b="1"/>
          </a:p>
        </p:txBody>
      </p:sp>
      <p:sp>
        <p:nvSpPr>
          <p:cNvPr id="5163" name="Text Box 43">
            <a:extLst>
              <a:ext uri="{FF2B5EF4-FFF2-40B4-BE49-F238E27FC236}">
                <a16:creationId xmlns:a16="http://schemas.microsoft.com/office/drawing/2014/main" id="{6DF02868-C159-1913-0877-88A528E77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76250"/>
            <a:ext cx="19081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#1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Flash </a:t>
            </a:r>
            <a:r>
              <a:rPr lang="en-US" altLang="ko-KR" sz="1000" dirty="0" err="1">
                <a:latin typeface="Arial"/>
                <a:ea typeface="굴림"/>
                <a:cs typeface="Arial"/>
              </a:rPr>
              <a:t>logo_ARCS</a:t>
            </a:r>
            <a:endParaRPr lang="en-US" altLang="ko-KR" sz="1000">
              <a:latin typeface="Arial"/>
              <a:ea typeface="굴림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#2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Top banner graphic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#3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Intro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#4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next page</a:t>
            </a:r>
            <a:endParaRPr lang="en-US" altLang="ko-KR" sz="1000" dirty="0">
              <a:ea typeface="굴림" panose="020B0600000101010101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#5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following page</a:t>
            </a:r>
            <a:endParaRPr lang="en-US" altLang="ko-KR" sz="1000" dirty="0">
              <a:ea typeface="굴림" panose="020B0600000101010101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#6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Main contents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All related content of the page and all to bring attention and apply </a:t>
            </a:r>
            <a:r>
              <a:rPr lang="en-US" altLang="ko-KR" sz="1000" dirty="0" err="1">
                <a:latin typeface="Arial"/>
                <a:ea typeface="굴림"/>
                <a:cs typeface="Arial"/>
              </a:rPr>
              <a:t>relevent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 information</a:t>
            </a:r>
          </a:p>
        </p:txBody>
      </p:sp>
      <p:sp>
        <p:nvSpPr>
          <p:cNvPr id="5164" name="Text Box 44">
            <a:extLst>
              <a:ext uri="{FF2B5EF4-FFF2-40B4-BE49-F238E27FC236}">
                <a16:creationId xmlns:a16="http://schemas.microsoft.com/office/drawing/2014/main" id="{078F7CB8-5113-2176-5D64-EF07F7C75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916113"/>
            <a:ext cx="482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u="sng">
                <a:solidFill>
                  <a:schemeClr val="accent2"/>
                </a:solidFill>
                <a:ea typeface="굴림" panose="020B0600000101010101" pitchFamily="34" charset="-127"/>
              </a:rPr>
              <a:t>Attention</a:t>
            </a:r>
            <a:r>
              <a:rPr lang="en-US" altLang="ko-KR" sz="1400" b="1">
                <a:solidFill>
                  <a:schemeClr val="accent2"/>
                </a:solidFill>
                <a:ea typeface="굴림" panose="020B0600000101010101" pitchFamily="34" charset="-127"/>
              </a:rPr>
              <a:t> / </a:t>
            </a:r>
            <a:r>
              <a:rPr lang="en-US" altLang="ko-KR" sz="1400" b="1" u="sng">
                <a:solidFill>
                  <a:schemeClr val="accent2"/>
                </a:solidFill>
                <a:ea typeface="굴림" panose="020B0600000101010101" pitchFamily="34" charset="-127"/>
              </a:rPr>
              <a:t>Relevance</a:t>
            </a:r>
            <a:r>
              <a:rPr lang="en-US" altLang="ko-KR" sz="1400" b="1">
                <a:solidFill>
                  <a:schemeClr val="accent2"/>
                </a:solidFill>
                <a:ea typeface="굴림" panose="020B0600000101010101" pitchFamily="34" charset="-127"/>
              </a:rPr>
              <a:t> / </a:t>
            </a:r>
            <a:r>
              <a:rPr lang="en-US" altLang="ko-KR" sz="1400" b="1" u="sng">
                <a:solidFill>
                  <a:schemeClr val="accent2"/>
                </a:solidFill>
                <a:ea typeface="굴림" panose="020B0600000101010101" pitchFamily="34" charset="-127"/>
              </a:rPr>
              <a:t>Confidence</a:t>
            </a:r>
            <a:r>
              <a:rPr lang="en-US" altLang="ko-KR" sz="1400" b="1">
                <a:solidFill>
                  <a:schemeClr val="accent2"/>
                </a:solidFill>
                <a:ea typeface="굴림" panose="020B0600000101010101" pitchFamily="34" charset="-127"/>
              </a:rPr>
              <a:t> / </a:t>
            </a:r>
            <a:r>
              <a:rPr lang="en-US" altLang="ko-KR" sz="1400" b="1" u="sng">
                <a:solidFill>
                  <a:schemeClr val="accent2"/>
                </a:solidFill>
                <a:ea typeface="굴림" panose="020B0600000101010101" pitchFamily="34" charset="-127"/>
              </a:rPr>
              <a:t>Satisfaction</a:t>
            </a:r>
            <a:endParaRPr lang="en-US" altLang="en-US" sz="1400" b="1" u="sng">
              <a:solidFill>
                <a:schemeClr val="accent2"/>
              </a:solidFill>
            </a:endParaRPr>
          </a:p>
        </p:txBody>
      </p:sp>
      <p:sp>
        <p:nvSpPr>
          <p:cNvPr id="5165" name="Text Box 45">
            <a:extLst>
              <a:ext uri="{FF2B5EF4-FFF2-40B4-BE49-F238E27FC236}">
                <a16:creationId xmlns:a16="http://schemas.microsoft.com/office/drawing/2014/main" id="{278BFF63-35E0-50E7-8017-3F05C5F0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492375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Attention</a:t>
            </a:r>
            <a:endParaRPr lang="en-US" altLang="en-US" sz="1400">
              <a:solidFill>
                <a:schemeClr val="accent2"/>
              </a:solidFill>
            </a:endParaRPr>
          </a:p>
        </p:txBody>
      </p:sp>
      <p:sp>
        <p:nvSpPr>
          <p:cNvPr id="5166" name="Text Box 46">
            <a:extLst>
              <a:ext uri="{FF2B5EF4-FFF2-40B4-BE49-F238E27FC236}">
                <a16:creationId xmlns:a16="http://schemas.microsoft.com/office/drawing/2014/main" id="{C1208AEE-91F7-79FD-EF2C-E68460F1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213100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Relevance</a:t>
            </a:r>
            <a:endParaRPr lang="en-US" altLang="en-US" sz="1400">
              <a:solidFill>
                <a:schemeClr val="accent2"/>
              </a:solidFill>
            </a:endParaRPr>
          </a:p>
        </p:txBody>
      </p:sp>
      <p:sp>
        <p:nvSpPr>
          <p:cNvPr id="5167" name="Text Box 47">
            <a:extLst>
              <a:ext uri="{FF2B5EF4-FFF2-40B4-BE49-F238E27FC236}">
                <a16:creationId xmlns:a16="http://schemas.microsoft.com/office/drawing/2014/main" id="{0894DB33-4F0A-13AB-ACD8-A51BD0DDC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005263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Confidence</a:t>
            </a:r>
            <a:endParaRPr lang="en-US" altLang="en-US" sz="1400">
              <a:solidFill>
                <a:schemeClr val="accent2"/>
              </a:solidFill>
            </a:endParaRPr>
          </a:p>
        </p:txBody>
      </p:sp>
      <p:sp>
        <p:nvSpPr>
          <p:cNvPr id="5168" name="Text Box 48">
            <a:extLst>
              <a:ext uri="{FF2B5EF4-FFF2-40B4-BE49-F238E27FC236}">
                <a16:creationId xmlns:a16="http://schemas.microsoft.com/office/drawing/2014/main" id="{EDF45E0B-9EA5-7A06-2868-F072DDAEB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652963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Satisfaction</a:t>
            </a:r>
            <a:endParaRPr lang="en-US" altLang="en-US" sz="1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176B83D-AB0D-D4B8-AA31-4DC7D5EAD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117475"/>
            <a:ext cx="9072562" cy="6624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Line 3">
            <a:extLst>
              <a:ext uri="{FF2B5EF4-FFF2-40B4-BE49-F238E27FC236}">
                <a16:creationId xmlns:a16="http://schemas.microsoft.com/office/drawing/2014/main" id="{BDEC0D84-AC3D-48F0-34B9-EE8CAAB7E1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" y="551656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7FB7E0EC-47EF-2B05-F453-72D2B2FBB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53988"/>
            <a:ext cx="0" cy="652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05CF6F8D-ED10-BE72-F4A7-A7EB0FCC09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404813"/>
            <a:ext cx="906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43947937-C372-D276-BE2F-B41C727866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5518150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A75C00FE-E8EA-F778-A9FA-724096A227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131763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FA52804C-DB36-B3AF-B660-1D78EA262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301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ID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4047BB64-2885-CF6E-ADCA-BC88B9469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115888"/>
            <a:ext cx="17287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Application Page</a:t>
            </a:r>
            <a:endParaRPr lang="en-US" altLang="en-US" sz="1000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0D066298-EB80-A1D0-C6E9-526B1ED92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805488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78FC2FB8-6525-CE78-F0AA-8B329D31C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>
            <a:extLst>
              <a:ext uri="{FF2B5EF4-FFF2-40B4-BE49-F238E27FC236}">
                <a16:creationId xmlns:a16="http://schemas.microsoft.com/office/drawing/2014/main" id="{22C568C2-31C3-1E11-E763-897B740B3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Text Box 23">
            <a:extLst>
              <a:ext uri="{FF2B5EF4-FFF2-40B4-BE49-F238E27FC236}">
                <a16:creationId xmlns:a16="http://schemas.microsoft.com/office/drawing/2014/main" id="{E4718403-D6C8-4166-A2F8-855A192A7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1_1_2</a:t>
            </a:r>
            <a:endParaRPr lang="en-US" altLang="en-US" sz="1000"/>
          </a:p>
        </p:txBody>
      </p:sp>
      <p:sp>
        <p:nvSpPr>
          <p:cNvPr id="6168" name="Text Box 24">
            <a:extLst>
              <a:ext uri="{FF2B5EF4-FFF2-40B4-BE49-F238E27FC236}">
                <a16:creationId xmlns:a16="http://schemas.microsoft.com/office/drawing/2014/main" id="{82AA053B-B821-F14B-D194-92FA9C0B2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88" y="115888"/>
            <a:ext cx="684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Page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9C058232-B4B7-0835-2299-5B309BF73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115888"/>
            <a:ext cx="1871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Description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170" name="Picture 26">
            <a:extLst>
              <a:ext uri="{FF2B5EF4-FFF2-40B4-BE49-F238E27FC236}">
                <a16:creationId xmlns:a16="http://schemas.microsoft.com/office/drawing/2014/main" id="{BC1BF574-FDCF-3ADC-694B-8395CBCF9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11163"/>
            <a:ext cx="71643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1" name="Picture 27">
            <a:extLst>
              <a:ext uri="{FF2B5EF4-FFF2-40B4-BE49-F238E27FC236}">
                <a16:creationId xmlns:a16="http://schemas.microsoft.com/office/drawing/2014/main" id="{35616EE3-7092-9DEF-026C-D6E55E18C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360988"/>
            <a:ext cx="7200900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2" name="AutoShape 28">
            <a:extLst>
              <a:ext uri="{FF2B5EF4-FFF2-40B4-BE49-F238E27FC236}">
                <a16:creationId xmlns:a16="http://schemas.microsoft.com/office/drawing/2014/main" id="{31ED190F-B8B1-B0C3-7558-4119E30CA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65175"/>
            <a:ext cx="7092950" cy="4608513"/>
          </a:xfrm>
          <a:prstGeom prst="flowChartAlternateProcess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Line 29">
            <a:extLst>
              <a:ext uri="{FF2B5EF4-FFF2-40B4-BE49-F238E27FC236}">
                <a16:creationId xmlns:a16="http://schemas.microsoft.com/office/drawing/2014/main" id="{63AF1E06-8929-E811-2838-574CEFA2807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00213"/>
            <a:ext cx="716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Line 30">
            <a:extLst>
              <a:ext uri="{FF2B5EF4-FFF2-40B4-BE49-F238E27FC236}">
                <a16:creationId xmlns:a16="http://schemas.microsoft.com/office/drawing/2014/main" id="{62DFBB56-C42D-2694-A18D-4D02A43ECD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1700213"/>
            <a:ext cx="0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" name="Text Box 31">
            <a:extLst>
              <a:ext uri="{FF2B5EF4-FFF2-40B4-BE49-F238E27FC236}">
                <a16:creationId xmlns:a16="http://schemas.microsoft.com/office/drawing/2014/main" id="{A895A8DD-660D-7BE0-7949-60D507303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15988"/>
            <a:ext cx="1223962" cy="712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>
                <a:ea typeface="굴림" panose="020B0600000101010101" pitchFamily="34" charset="-127"/>
              </a:rPr>
              <a:t>Flash logo</a:t>
            </a:r>
          </a:p>
          <a:p>
            <a:pPr>
              <a:spcBef>
                <a:spcPct val="50000"/>
              </a:spcBef>
            </a:pPr>
            <a:endParaRPr lang="en-US" altLang="en-US" sz="1600" b="1"/>
          </a:p>
        </p:txBody>
      </p:sp>
      <p:sp>
        <p:nvSpPr>
          <p:cNvPr id="6176" name="Text Box 32">
            <a:extLst>
              <a:ext uri="{FF2B5EF4-FFF2-40B4-BE49-F238E27FC236}">
                <a16:creationId xmlns:a16="http://schemas.microsoft.com/office/drawing/2014/main" id="{9FFBBA5F-017A-0D90-CDA0-5BA3F2B74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08050"/>
            <a:ext cx="5689600" cy="7889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ea typeface="굴림" panose="020B0600000101010101" pitchFamily="34" charset="-127"/>
              </a:rPr>
              <a:t>Top Banner</a:t>
            </a:r>
          </a:p>
          <a:p>
            <a:pPr algn="ctr">
              <a:spcBef>
                <a:spcPct val="50000"/>
              </a:spcBef>
            </a:pPr>
            <a:endParaRPr lang="en-US" altLang="en-US" b="1"/>
          </a:p>
        </p:txBody>
      </p:sp>
      <p:sp>
        <p:nvSpPr>
          <p:cNvPr id="6177" name="Text Box 33">
            <a:extLst>
              <a:ext uri="{FF2B5EF4-FFF2-40B4-BE49-F238E27FC236}">
                <a16:creationId xmlns:a16="http://schemas.microsoft.com/office/drawing/2014/main" id="{1D51D0C4-FBC6-9555-626C-AA965D093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1916113"/>
            <a:ext cx="1296987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ea typeface="굴림" panose="020B0600000101010101" pitchFamily="34" charset="-127"/>
              </a:rPr>
              <a:t>Intro</a:t>
            </a:r>
            <a:endParaRPr lang="en-US" altLang="en-US" sz="1600"/>
          </a:p>
        </p:txBody>
      </p:sp>
      <p:sp>
        <p:nvSpPr>
          <p:cNvPr id="6178" name="Text Box 34">
            <a:extLst>
              <a:ext uri="{FF2B5EF4-FFF2-40B4-BE49-F238E27FC236}">
                <a16:creationId xmlns:a16="http://schemas.microsoft.com/office/drawing/2014/main" id="{B0EF82D4-B117-13E8-A5CC-2C35F3EF8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362200"/>
            <a:ext cx="1296987" cy="346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Arial"/>
                <a:ea typeface="굴림" panose="020B0600000101010101" pitchFamily="34" charset="-127"/>
                <a:cs typeface="Arial"/>
              </a:rPr>
              <a:t>next page</a:t>
            </a:r>
            <a:endParaRPr lang="en-US" dirty="0"/>
          </a:p>
        </p:txBody>
      </p:sp>
      <p:sp>
        <p:nvSpPr>
          <p:cNvPr id="6179" name="Text Box 35">
            <a:extLst>
              <a:ext uri="{FF2B5EF4-FFF2-40B4-BE49-F238E27FC236}">
                <a16:creationId xmlns:a16="http://schemas.microsoft.com/office/drawing/2014/main" id="{33FF81EF-6A2A-678E-BC5E-0D9C93FBD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795588"/>
            <a:ext cx="1296987" cy="5847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Arial"/>
                <a:ea typeface="굴림"/>
                <a:cs typeface="Arial"/>
              </a:rPr>
              <a:t>following page</a:t>
            </a:r>
            <a:endParaRPr lang="en-US" dirty="0">
              <a:ea typeface="굴림"/>
            </a:endParaRPr>
          </a:p>
        </p:txBody>
      </p:sp>
      <p:sp>
        <p:nvSpPr>
          <p:cNvPr id="6180" name="Rectangle 36">
            <a:extLst>
              <a:ext uri="{FF2B5EF4-FFF2-40B4-BE49-F238E27FC236}">
                <a16:creationId xmlns:a16="http://schemas.microsoft.com/office/drawing/2014/main" id="{F808A9CF-DD82-376A-1600-ED966C643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00213"/>
            <a:ext cx="5689600" cy="36004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Text Box 37">
            <a:extLst>
              <a:ext uri="{FF2B5EF4-FFF2-40B4-BE49-F238E27FC236}">
                <a16:creationId xmlns:a16="http://schemas.microsoft.com/office/drawing/2014/main" id="{E48F91D5-8787-AE2B-7835-390B23FF1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#1</a:t>
            </a:r>
            <a:endParaRPr lang="en-US" altLang="en-US" sz="1000" b="1"/>
          </a:p>
        </p:txBody>
      </p:sp>
      <p:sp>
        <p:nvSpPr>
          <p:cNvPr id="6182" name="Text Box 38">
            <a:extLst>
              <a:ext uri="{FF2B5EF4-FFF2-40B4-BE49-F238E27FC236}">
                <a16:creationId xmlns:a16="http://schemas.microsoft.com/office/drawing/2014/main" id="{1607A03D-CDAD-7C23-46E0-8D81CA5ED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90805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#2</a:t>
            </a:r>
            <a:endParaRPr lang="en-US" altLang="en-US" sz="1000" b="1"/>
          </a:p>
        </p:txBody>
      </p:sp>
      <p:sp>
        <p:nvSpPr>
          <p:cNvPr id="6183" name="Text Box 39">
            <a:extLst>
              <a:ext uri="{FF2B5EF4-FFF2-40B4-BE49-F238E27FC236}">
                <a16:creationId xmlns:a16="http://schemas.microsoft.com/office/drawing/2014/main" id="{D4EE2D52-0281-7CD6-5632-4EC7CB9FC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87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#3</a:t>
            </a:r>
            <a:endParaRPr lang="en-US" altLang="en-US" sz="1000" b="1"/>
          </a:p>
        </p:txBody>
      </p:sp>
      <p:sp>
        <p:nvSpPr>
          <p:cNvPr id="6184" name="Text Box 40">
            <a:extLst>
              <a:ext uri="{FF2B5EF4-FFF2-40B4-BE49-F238E27FC236}">
                <a16:creationId xmlns:a16="http://schemas.microsoft.com/office/drawing/2014/main" id="{7DE5956D-8EC7-9E37-E9D0-774DAD2A5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#4</a:t>
            </a:r>
            <a:endParaRPr lang="en-US" altLang="en-US" sz="1000" b="1"/>
          </a:p>
        </p:txBody>
      </p:sp>
      <p:sp>
        <p:nvSpPr>
          <p:cNvPr id="6185" name="Text Box 41">
            <a:extLst>
              <a:ext uri="{FF2B5EF4-FFF2-40B4-BE49-F238E27FC236}">
                <a16:creationId xmlns:a16="http://schemas.microsoft.com/office/drawing/2014/main" id="{A907577D-719F-FFEF-ECED-63B106059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2670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#5</a:t>
            </a:r>
            <a:endParaRPr lang="en-US" altLang="en-US" sz="1000" b="1"/>
          </a:p>
        </p:txBody>
      </p:sp>
      <p:sp>
        <p:nvSpPr>
          <p:cNvPr id="6186" name="Text Box 42">
            <a:extLst>
              <a:ext uri="{FF2B5EF4-FFF2-40B4-BE49-F238E27FC236}">
                <a16:creationId xmlns:a16="http://schemas.microsoft.com/office/drawing/2014/main" id="{103386E2-35D8-01FE-E857-C259242CF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773238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#6</a:t>
            </a:r>
            <a:endParaRPr lang="en-US" altLang="en-US" sz="1000" b="1"/>
          </a:p>
        </p:txBody>
      </p:sp>
      <p:sp>
        <p:nvSpPr>
          <p:cNvPr id="6187" name="Text Box 43">
            <a:extLst>
              <a:ext uri="{FF2B5EF4-FFF2-40B4-BE49-F238E27FC236}">
                <a16:creationId xmlns:a16="http://schemas.microsoft.com/office/drawing/2014/main" id="{DF231ABF-7060-6999-9C41-F79FD98F7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916113"/>
            <a:ext cx="482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u="sng">
                <a:solidFill>
                  <a:schemeClr val="accent2"/>
                </a:solidFill>
                <a:ea typeface="굴림" panose="020B0600000101010101" pitchFamily="34" charset="-127"/>
              </a:rPr>
              <a:t>Tools</a:t>
            </a:r>
            <a:r>
              <a:rPr lang="en-US" altLang="ko-KR" sz="1400" b="1">
                <a:solidFill>
                  <a:schemeClr val="accent2"/>
                </a:solidFill>
                <a:ea typeface="굴림" panose="020B0600000101010101" pitchFamily="34" charset="-127"/>
              </a:rPr>
              <a:t> / </a:t>
            </a:r>
            <a:r>
              <a:rPr lang="en-US" altLang="ko-KR" sz="1400" b="1" u="sng">
                <a:solidFill>
                  <a:schemeClr val="accent2"/>
                </a:solidFill>
                <a:ea typeface="굴림" panose="020B0600000101010101" pitchFamily="34" charset="-127"/>
              </a:rPr>
              <a:t>Examples</a:t>
            </a:r>
            <a:endParaRPr lang="en-US" altLang="en-US" sz="1400" b="1" u="sng">
              <a:solidFill>
                <a:schemeClr val="accent2"/>
              </a:solidFill>
            </a:endParaRPr>
          </a:p>
        </p:txBody>
      </p:sp>
      <p:sp>
        <p:nvSpPr>
          <p:cNvPr id="6188" name="Text Box 44">
            <a:extLst>
              <a:ext uri="{FF2B5EF4-FFF2-40B4-BE49-F238E27FC236}">
                <a16:creationId xmlns:a16="http://schemas.microsoft.com/office/drawing/2014/main" id="{E1FB0D9A-9845-3D19-9B0A-E5018D002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492375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TOOL</a:t>
            </a:r>
            <a:endParaRPr lang="en-US" altLang="en-US" sz="1400">
              <a:solidFill>
                <a:schemeClr val="accent2"/>
              </a:solidFill>
            </a:endParaRPr>
          </a:p>
        </p:txBody>
      </p:sp>
      <p:sp>
        <p:nvSpPr>
          <p:cNvPr id="6189" name="Text Box 45">
            <a:extLst>
              <a:ext uri="{FF2B5EF4-FFF2-40B4-BE49-F238E27FC236}">
                <a16:creationId xmlns:a16="http://schemas.microsoft.com/office/drawing/2014/main" id="{24E86ABA-B02C-58F4-648E-DB1201E8F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835400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Example</a:t>
            </a:r>
            <a:endParaRPr lang="en-US" altLang="en-US" sz="1400">
              <a:solidFill>
                <a:schemeClr val="accent2"/>
              </a:solidFill>
            </a:endParaRPr>
          </a:p>
        </p:txBody>
      </p:sp>
      <p:sp>
        <p:nvSpPr>
          <p:cNvPr id="6192" name="Text Box 48">
            <a:extLst>
              <a:ext uri="{FF2B5EF4-FFF2-40B4-BE49-F238E27FC236}">
                <a16:creationId xmlns:a16="http://schemas.microsoft.com/office/drawing/2014/main" id="{D7F94320-ACAE-696B-ABEB-4D7B51F0D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76250"/>
            <a:ext cx="1908175" cy="213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#1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Flash </a:t>
            </a:r>
            <a:r>
              <a:rPr lang="en-US" altLang="ko-KR" sz="1000" dirty="0" err="1">
                <a:latin typeface="Arial"/>
                <a:ea typeface="굴림"/>
                <a:cs typeface="Arial"/>
              </a:rPr>
              <a:t>logo_ARCS</a:t>
            </a:r>
            <a:endParaRPr lang="en-US" altLang="ko-KR" sz="1000">
              <a:latin typeface="Arial"/>
              <a:ea typeface="굴림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#2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Top banner graphic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#3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Intro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#4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</a:t>
            </a:r>
            <a:r>
              <a:rPr lang="en-US" sz="1200" dirty="0">
                <a:latin typeface="Arial"/>
                <a:ea typeface="굴림"/>
                <a:cs typeface="Arial"/>
              </a:rPr>
              <a:t>next page</a:t>
            </a:r>
            <a:endParaRPr lang="en-US" sz="1200" dirty="0">
              <a:ea typeface="굴림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#5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following page.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#6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Main contents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      : Motivation measurement 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         tool intro,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       : Good case / Bad case </a:t>
            </a:r>
            <a:endParaRPr lang="en-US" altLang="en-US" sz="1000" dirty="0">
              <a:latin typeface="Arial"/>
              <a:ea typeface="굴림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ACAE197-8648-3877-8DD0-6F5D8302E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117475"/>
            <a:ext cx="9072562" cy="6624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B685C944-A2B8-0AFA-006D-4F93ABBD3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" y="551656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AE62B50E-F0DD-C8F7-B642-2F7CBE195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53988"/>
            <a:ext cx="0" cy="652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F512BA6B-533A-4AAC-939F-355757D97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404813"/>
            <a:ext cx="906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0AF4F569-C53B-7A75-B8B8-E71C3032F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5518150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0F183066-4ADF-FCF6-FE02-494207E1D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131763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F8022F6D-ADAE-CFCB-A5F3-743A7EC56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301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ID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0856CB2C-B397-72CB-715C-463873460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Dr. Keller Page</a:t>
            </a:r>
            <a:endParaRPr lang="en-US" altLang="en-US" sz="1000"/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327D4EFE-090F-9527-7580-AFD982C3C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805488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A1FB4B49-78E3-94F2-839A-4E807BE9A4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2">
            <a:extLst>
              <a:ext uri="{FF2B5EF4-FFF2-40B4-BE49-F238E27FC236}">
                <a16:creationId xmlns:a16="http://schemas.microsoft.com/office/drawing/2014/main" id="{F561C1C2-F57D-203A-7191-753CA1E06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Text Box 23">
            <a:extLst>
              <a:ext uri="{FF2B5EF4-FFF2-40B4-BE49-F238E27FC236}">
                <a16:creationId xmlns:a16="http://schemas.microsoft.com/office/drawing/2014/main" id="{4168E3D7-6354-7463-F8A9-08ECDA0A5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1_1_3</a:t>
            </a:r>
            <a:endParaRPr lang="en-US" altLang="en-US" sz="1000"/>
          </a:p>
        </p:txBody>
      </p:sp>
      <p:sp>
        <p:nvSpPr>
          <p:cNvPr id="7192" name="Text Box 24">
            <a:extLst>
              <a:ext uri="{FF2B5EF4-FFF2-40B4-BE49-F238E27FC236}">
                <a16:creationId xmlns:a16="http://schemas.microsoft.com/office/drawing/2014/main" id="{A4358135-2D31-D56A-F61F-1B66B0C45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88" y="115888"/>
            <a:ext cx="684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Page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A76C9A09-2350-5C34-F84B-70C242EA8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115888"/>
            <a:ext cx="1871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Description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194" name="Picture 26">
            <a:extLst>
              <a:ext uri="{FF2B5EF4-FFF2-40B4-BE49-F238E27FC236}">
                <a16:creationId xmlns:a16="http://schemas.microsoft.com/office/drawing/2014/main" id="{57376286-17D0-79EF-B2CE-03CA51605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11163"/>
            <a:ext cx="71643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5" name="Picture 27">
            <a:extLst>
              <a:ext uri="{FF2B5EF4-FFF2-40B4-BE49-F238E27FC236}">
                <a16:creationId xmlns:a16="http://schemas.microsoft.com/office/drawing/2014/main" id="{A383075D-DF3D-036A-85E1-924A4F41A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360988"/>
            <a:ext cx="7200900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96" name="AutoShape 28">
            <a:extLst>
              <a:ext uri="{FF2B5EF4-FFF2-40B4-BE49-F238E27FC236}">
                <a16:creationId xmlns:a16="http://schemas.microsoft.com/office/drawing/2014/main" id="{11E60215-4985-C661-D444-84163CAAD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65175"/>
            <a:ext cx="7092950" cy="4608513"/>
          </a:xfrm>
          <a:prstGeom prst="flowChartAlternateProcess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29">
            <a:extLst>
              <a:ext uri="{FF2B5EF4-FFF2-40B4-BE49-F238E27FC236}">
                <a16:creationId xmlns:a16="http://schemas.microsoft.com/office/drawing/2014/main" id="{095F05E4-0691-9E90-7C4C-02D741114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00213"/>
            <a:ext cx="716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Line 30">
            <a:extLst>
              <a:ext uri="{FF2B5EF4-FFF2-40B4-BE49-F238E27FC236}">
                <a16:creationId xmlns:a16="http://schemas.microsoft.com/office/drawing/2014/main" id="{10A2C955-0534-B05C-14B1-BB3618565B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1700213"/>
            <a:ext cx="0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9" name="Text Box 31">
            <a:extLst>
              <a:ext uri="{FF2B5EF4-FFF2-40B4-BE49-F238E27FC236}">
                <a16:creationId xmlns:a16="http://schemas.microsoft.com/office/drawing/2014/main" id="{4873452E-7726-5C46-260B-6ED56A04E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15988"/>
            <a:ext cx="1223962" cy="712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>
                <a:ea typeface="굴림" panose="020B0600000101010101" pitchFamily="34" charset="-127"/>
              </a:rPr>
              <a:t>Flash logo</a:t>
            </a:r>
          </a:p>
          <a:p>
            <a:pPr>
              <a:spcBef>
                <a:spcPct val="50000"/>
              </a:spcBef>
            </a:pPr>
            <a:endParaRPr lang="en-US" altLang="en-US" sz="1600" b="1"/>
          </a:p>
        </p:txBody>
      </p:sp>
      <p:sp>
        <p:nvSpPr>
          <p:cNvPr id="7200" name="Text Box 32">
            <a:extLst>
              <a:ext uri="{FF2B5EF4-FFF2-40B4-BE49-F238E27FC236}">
                <a16:creationId xmlns:a16="http://schemas.microsoft.com/office/drawing/2014/main" id="{B4A48D22-DEF1-3881-18B6-A296F04B1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08050"/>
            <a:ext cx="5689600" cy="7889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ea typeface="굴림" panose="020B0600000101010101" pitchFamily="34" charset="-127"/>
              </a:rPr>
              <a:t>Top Banner</a:t>
            </a:r>
          </a:p>
          <a:p>
            <a:pPr algn="ctr">
              <a:spcBef>
                <a:spcPct val="50000"/>
              </a:spcBef>
            </a:pPr>
            <a:endParaRPr lang="en-US" altLang="en-US" b="1"/>
          </a:p>
        </p:txBody>
      </p:sp>
      <p:sp>
        <p:nvSpPr>
          <p:cNvPr id="7201" name="Text Box 33">
            <a:extLst>
              <a:ext uri="{FF2B5EF4-FFF2-40B4-BE49-F238E27FC236}">
                <a16:creationId xmlns:a16="http://schemas.microsoft.com/office/drawing/2014/main" id="{9DE4EC11-37A5-C375-7E81-7028E0751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1916113"/>
            <a:ext cx="1296987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ea typeface="굴림" panose="020B0600000101010101" pitchFamily="34" charset="-127"/>
              </a:rPr>
              <a:t>Intro</a:t>
            </a:r>
            <a:endParaRPr lang="en-US" altLang="en-US" sz="1600"/>
          </a:p>
        </p:txBody>
      </p:sp>
      <p:sp>
        <p:nvSpPr>
          <p:cNvPr id="7202" name="Text Box 34">
            <a:extLst>
              <a:ext uri="{FF2B5EF4-FFF2-40B4-BE49-F238E27FC236}">
                <a16:creationId xmlns:a16="http://schemas.microsoft.com/office/drawing/2014/main" id="{C63303A8-B90B-24DB-B6AB-F2CBA013B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362200"/>
            <a:ext cx="1296987" cy="346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Arial"/>
                <a:ea typeface="굴림" panose="020B0600000101010101" pitchFamily="34" charset="-127"/>
                <a:cs typeface="Arial"/>
              </a:rPr>
              <a:t>next page</a:t>
            </a:r>
            <a:endParaRPr lang="en-US" dirty="0"/>
          </a:p>
        </p:txBody>
      </p:sp>
      <p:sp>
        <p:nvSpPr>
          <p:cNvPr id="7203" name="Text Box 35">
            <a:extLst>
              <a:ext uri="{FF2B5EF4-FFF2-40B4-BE49-F238E27FC236}">
                <a16:creationId xmlns:a16="http://schemas.microsoft.com/office/drawing/2014/main" id="{60373738-E4B9-AE2C-A1D3-E5D8580D9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795588"/>
            <a:ext cx="1296987" cy="5847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Arial"/>
                <a:ea typeface="굴림"/>
                <a:cs typeface="Arial"/>
              </a:rPr>
              <a:t>following page</a:t>
            </a:r>
            <a:endParaRPr lang="en-US" dirty="0">
              <a:ea typeface="굴림"/>
            </a:endParaRPr>
          </a:p>
        </p:txBody>
      </p:sp>
      <p:sp>
        <p:nvSpPr>
          <p:cNvPr id="7204" name="Rectangle 36">
            <a:extLst>
              <a:ext uri="{FF2B5EF4-FFF2-40B4-BE49-F238E27FC236}">
                <a16:creationId xmlns:a16="http://schemas.microsoft.com/office/drawing/2014/main" id="{BB5F6F58-814E-C7D0-358E-F7E0B037B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00213"/>
            <a:ext cx="5689600" cy="36004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Text Box 37">
            <a:extLst>
              <a:ext uri="{FF2B5EF4-FFF2-40B4-BE49-F238E27FC236}">
                <a16:creationId xmlns:a16="http://schemas.microsoft.com/office/drawing/2014/main" id="{8F1C40AD-4349-421C-7EA9-5012C8EA3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#1</a:t>
            </a:r>
            <a:endParaRPr lang="en-US" altLang="en-US" sz="1000" b="1"/>
          </a:p>
        </p:txBody>
      </p:sp>
      <p:sp>
        <p:nvSpPr>
          <p:cNvPr id="7206" name="Text Box 38">
            <a:extLst>
              <a:ext uri="{FF2B5EF4-FFF2-40B4-BE49-F238E27FC236}">
                <a16:creationId xmlns:a16="http://schemas.microsoft.com/office/drawing/2014/main" id="{D23CFE89-D6DA-9D8F-F600-554CA640A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90805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#2</a:t>
            </a:r>
            <a:endParaRPr lang="en-US" altLang="en-US" sz="1000" b="1"/>
          </a:p>
        </p:txBody>
      </p:sp>
      <p:sp>
        <p:nvSpPr>
          <p:cNvPr id="7207" name="Text Box 39">
            <a:extLst>
              <a:ext uri="{FF2B5EF4-FFF2-40B4-BE49-F238E27FC236}">
                <a16:creationId xmlns:a16="http://schemas.microsoft.com/office/drawing/2014/main" id="{60E14F4F-739D-0D7C-7F95-30A97C80F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87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#3</a:t>
            </a:r>
            <a:endParaRPr lang="en-US" altLang="en-US" sz="1000" b="1"/>
          </a:p>
        </p:txBody>
      </p:sp>
      <p:sp>
        <p:nvSpPr>
          <p:cNvPr id="7208" name="Text Box 40">
            <a:extLst>
              <a:ext uri="{FF2B5EF4-FFF2-40B4-BE49-F238E27FC236}">
                <a16:creationId xmlns:a16="http://schemas.microsoft.com/office/drawing/2014/main" id="{57F3932E-E18F-D206-F3FD-4B715D8EC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#4</a:t>
            </a:r>
            <a:endParaRPr lang="en-US" altLang="en-US" sz="1000" b="1"/>
          </a:p>
        </p:txBody>
      </p:sp>
      <p:sp>
        <p:nvSpPr>
          <p:cNvPr id="7209" name="Text Box 41">
            <a:extLst>
              <a:ext uri="{FF2B5EF4-FFF2-40B4-BE49-F238E27FC236}">
                <a16:creationId xmlns:a16="http://schemas.microsoft.com/office/drawing/2014/main" id="{78C78A6F-7DFB-54BF-7245-B2269EEBE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2670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#5</a:t>
            </a:r>
            <a:endParaRPr lang="en-US" altLang="en-US" sz="1000" b="1"/>
          </a:p>
        </p:txBody>
      </p:sp>
      <p:sp>
        <p:nvSpPr>
          <p:cNvPr id="7210" name="Text Box 42">
            <a:extLst>
              <a:ext uri="{FF2B5EF4-FFF2-40B4-BE49-F238E27FC236}">
                <a16:creationId xmlns:a16="http://schemas.microsoft.com/office/drawing/2014/main" id="{DEE4D8C6-25CF-6946-8A43-01071BE56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773238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#6</a:t>
            </a:r>
            <a:endParaRPr lang="en-US" altLang="en-US" sz="1000" b="1"/>
          </a:p>
        </p:txBody>
      </p:sp>
      <p:sp>
        <p:nvSpPr>
          <p:cNvPr id="7211" name="Text Box 43">
            <a:extLst>
              <a:ext uri="{FF2B5EF4-FFF2-40B4-BE49-F238E27FC236}">
                <a16:creationId xmlns:a16="http://schemas.microsoft.com/office/drawing/2014/main" id="{10BFC08B-21B5-8707-3398-B7BBC317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916113"/>
            <a:ext cx="482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>
                <a:solidFill>
                  <a:schemeClr val="accent2"/>
                </a:solidFill>
                <a:ea typeface="굴림" panose="020B0600000101010101" pitchFamily="34" charset="-127"/>
              </a:rPr>
              <a:t>About Dr. Keller</a:t>
            </a:r>
            <a:endParaRPr lang="en-US" altLang="en-US" sz="1400" b="1">
              <a:solidFill>
                <a:schemeClr val="accent2"/>
              </a:solidFill>
            </a:endParaRPr>
          </a:p>
        </p:txBody>
      </p:sp>
      <p:sp>
        <p:nvSpPr>
          <p:cNvPr id="7212" name="Text Box 44">
            <a:extLst>
              <a:ext uri="{FF2B5EF4-FFF2-40B4-BE49-F238E27FC236}">
                <a16:creationId xmlns:a16="http://schemas.microsoft.com/office/drawing/2014/main" id="{1996BE98-A762-4F90-A4DD-D271299D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492375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History</a:t>
            </a:r>
            <a:endParaRPr lang="en-US" altLang="en-US" sz="1400">
              <a:solidFill>
                <a:schemeClr val="accent2"/>
              </a:solidFill>
            </a:endParaRPr>
          </a:p>
        </p:txBody>
      </p:sp>
      <p:sp>
        <p:nvSpPr>
          <p:cNvPr id="7213" name="Text Box 45">
            <a:extLst>
              <a:ext uri="{FF2B5EF4-FFF2-40B4-BE49-F238E27FC236}">
                <a16:creationId xmlns:a16="http://schemas.microsoft.com/office/drawing/2014/main" id="{6577C193-4F9E-91E6-77FF-8B2698247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835400"/>
            <a:ext cx="1152525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ea typeface="굴림" panose="020B0600000101010101" pitchFamily="34" charset="-127"/>
              </a:rPr>
              <a:t>Research</a:t>
            </a:r>
            <a:endParaRPr lang="en-US" altLang="en-US" sz="1400">
              <a:solidFill>
                <a:schemeClr val="accent2"/>
              </a:solidFill>
            </a:endParaRPr>
          </a:p>
        </p:txBody>
      </p:sp>
      <p:sp>
        <p:nvSpPr>
          <p:cNvPr id="7214" name="Text Box 46">
            <a:extLst>
              <a:ext uri="{FF2B5EF4-FFF2-40B4-BE49-F238E27FC236}">
                <a16:creationId xmlns:a16="http://schemas.microsoft.com/office/drawing/2014/main" id="{47F7B0FF-3E01-B308-34FD-0B1021F47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76250"/>
            <a:ext cx="1908175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#1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Flash </a:t>
            </a:r>
            <a:r>
              <a:rPr lang="en-US" altLang="ko-KR" sz="1000" dirty="0" err="1">
                <a:latin typeface="Arial"/>
                <a:ea typeface="굴림"/>
                <a:cs typeface="Arial"/>
              </a:rPr>
              <a:t>logo_ARCS</a:t>
            </a:r>
            <a:endParaRPr lang="en-US" altLang="ko-KR" sz="1000" dirty="0">
              <a:latin typeface="Arial"/>
              <a:ea typeface="굴림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#2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Top banner graphic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#3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Intro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#4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next page</a:t>
            </a:r>
            <a:endParaRPr lang="en-US" altLang="ko-KR" sz="1000" dirty="0">
              <a:ea typeface="굴림" panose="020B0600000101010101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#5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Link to following page</a:t>
            </a:r>
            <a:endParaRPr lang="en-US" sz="1600" dirty="0">
              <a:ea typeface="굴림" panose="020B0600000101010101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altLang="ko-K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굴림"/>
                <a:cs typeface="Arial"/>
              </a:rPr>
              <a:t>#6</a:t>
            </a:r>
            <a:r>
              <a:rPr lang="en-US" altLang="ko-KR" sz="1000" dirty="0">
                <a:latin typeface="Arial"/>
                <a:ea typeface="굴림"/>
                <a:cs typeface="Arial"/>
              </a:rPr>
              <a:t>: Main contents</a:t>
            </a:r>
          </a:p>
          <a:p>
            <a:pPr>
              <a:spcBef>
                <a:spcPct val="50000"/>
              </a:spcBef>
            </a:pPr>
            <a:r>
              <a:rPr lang="en-US" altLang="ko-KR" sz="1000" dirty="0">
                <a:latin typeface="Arial"/>
                <a:ea typeface="굴림"/>
                <a:cs typeface="Arial"/>
              </a:rPr>
              <a:t>      Information related for the following page</a:t>
            </a:r>
            <a:endParaRPr lang="en-US" altLang="en-US" sz="1000" dirty="0">
              <a:latin typeface="Arial"/>
              <a:ea typeface="굴림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519FD7B-E8D3-2FA0-C155-6DF749A73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117475"/>
            <a:ext cx="9072562" cy="6624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5659C4C9-FFED-3800-F71A-2528370CBA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" y="551656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C09D4C87-295B-CD4A-A1E7-965A7BFF41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153988"/>
            <a:ext cx="0" cy="652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C51D3787-FE32-AD4C-AB46-BA6DB9C37B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404813"/>
            <a:ext cx="906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F95DF176-70BA-5C87-8EA5-FE67876133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5518150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0A994259-7CFC-C94B-CED4-172AF377B3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131763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5517D3FC-1BD9-1EDD-A3C7-F0BF6A6CC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30175"/>
            <a:ext cx="433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ID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E0E95947-0FB1-A5F6-84BB-FB8BBD053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115888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Motivational designing process</a:t>
            </a:r>
            <a:endParaRPr lang="en-US" altLang="en-US" sz="1000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015002F4-6D13-1742-AF65-E1B6D64796E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805488"/>
            <a:ext cx="187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3E5CA98B-9BA6-3FD8-0D62-5284A6F67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7BF1902F-6493-06C3-C5A1-21C53C0EF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28588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Text Box 23">
            <a:extLst>
              <a:ext uri="{FF2B5EF4-FFF2-40B4-BE49-F238E27FC236}">
                <a16:creationId xmlns:a16="http://schemas.microsoft.com/office/drawing/2014/main" id="{7B2F595A-905A-6E9B-85FF-F982E6916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115888"/>
            <a:ext cx="1041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1_2_1 – 1_2_9</a:t>
            </a:r>
            <a:endParaRPr lang="en-US" altLang="en-US" sz="1000"/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C509247D-2448-0E36-52AF-54460C5F7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88" y="115888"/>
            <a:ext cx="684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Page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DAE140A0-7F28-D37B-FFDB-4CF0E3012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115888"/>
            <a:ext cx="1871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Description</a:t>
            </a:r>
            <a:endParaRPr lang="en-US" altLang="en-US" sz="1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218" name="Picture 26">
            <a:extLst>
              <a:ext uri="{FF2B5EF4-FFF2-40B4-BE49-F238E27FC236}">
                <a16:creationId xmlns:a16="http://schemas.microsoft.com/office/drawing/2014/main" id="{57F09681-5766-A684-8226-5E2678783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11163"/>
            <a:ext cx="71643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9" name="Picture 27">
            <a:extLst>
              <a:ext uri="{FF2B5EF4-FFF2-40B4-BE49-F238E27FC236}">
                <a16:creationId xmlns:a16="http://schemas.microsoft.com/office/drawing/2014/main" id="{1DBD6C2F-AC8F-AF9F-D99C-45AB8AA77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360988"/>
            <a:ext cx="7200900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38" name="Text Box 46">
            <a:extLst>
              <a:ext uri="{FF2B5EF4-FFF2-40B4-BE49-F238E27FC236}">
                <a16:creationId xmlns:a16="http://schemas.microsoft.com/office/drawing/2014/main" id="{5BD7575E-EC15-80B4-D100-6D818DD57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76250"/>
            <a:ext cx="1908175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#1</a:t>
            </a:r>
            <a:r>
              <a:rPr lang="en-US" altLang="ko-KR" sz="1000">
                <a:ea typeface="굴림" panose="020B0600000101010101" pitchFamily="34" charset="-127"/>
              </a:rPr>
              <a:t>: Flash logo_ARCS</a:t>
            </a:r>
          </a:p>
          <a:p>
            <a:pPr>
              <a:spcBef>
                <a:spcPct val="50000"/>
              </a:spcBef>
            </a:pPr>
            <a:r>
              <a:rPr lang="en-US" altLang="ko-KR" sz="10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#2</a:t>
            </a:r>
            <a:r>
              <a:rPr lang="en-US" altLang="ko-KR" sz="1000">
                <a:ea typeface="굴림" panose="020B0600000101010101" pitchFamily="34" charset="-127"/>
              </a:rPr>
              <a:t>: Top banner graphic</a:t>
            </a:r>
          </a:p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      Different from 1_1</a:t>
            </a:r>
          </a:p>
          <a:p>
            <a:pPr>
              <a:spcBef>
                <a:spcPct val="50000"/>
              </a:spcBef>
            </a:pPr>
            <a:r>
              <a:rPr lang="en-US" altLang="ko-KR" sz="10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#3</a:t>
            </a:r>
            <a:r>
              <a:rPr lang="en-US" altLang="ko-KR" sz="1000">
                <a:ea typeface="굴림" panose="020B0600000101010101" pitchFamily="34" charset="-127"/>
              </a:rPr>
              <a:t>: Link to each step</a:t>
            </a:r>
          </a:p>
          <a:p>
            <a:pPr>
              <a:spcBef>
                <a:spcPct val="50000"/>
              </a:spcBef>
            </a:pPr>
            <a:r>
              <a:rPr lang="en-US" altLang="ko-KR" sz="1000" b="1">
                <a:effectLst>
                  <a:outerShdw blurRad="38100" dist="38100" dir="2700000" algn="tl">
                    <a:srgbClr val="C0C0C0"/>
                  </a:outerShdw>
                </a:effectLst>
                <a:ea typeface="굴림" panose="020B0600000101010101" pitchFamily="34" charset="-127"/>
              </a:rPr>
              <a:t>#4</a:t>
            </a:r>
            <a:r>
              <a:rPr lang="en-US" altLang="ko-KR" sz="1000">
                <a:ea typeface="굴림" panose="020B0600000101010101" pitchFamily="34" charset="-127"/>
              </a:rPr>
              <a:t>: Main contents</a:t>
            </a:r>
          </a:p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    The contents will be consisted of three sections.</a:t>
            </a:r>
          </a:p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First, the description of each step will be described. </a:t>
            </a:r>
          </a:p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Second, how to design motivational strategy will be explained with detailed instruction</a:t>
            </a:r>
          </a:p>
          <a:p>
            <a:pPr>
              <a:spcBef>
                <a:spcPct val="50000"/>
              </a:spcBef>
            </a:pPr>
            <a:r>
              <a:rPr lang="en-US" altLang="ko-KR" sz="1000">
                <a:ea typeface="굴림" panose="020B0600000101010101" pitchFamily="34" charset="-127"/>
              </a:rPr>
              <a:t>Third, examples of the step will be given. It will contain bad examples as well as good examples.</a:t>
            </a:r>
            <a:endParaRPr lang="en-US" altLang="en-US" sz="1000"/>
          </a:p>
        </p:txBody>
      </p:sp>
      <p:sp>
        <p:nvSpPr>
          <p:cNvPr id="8239" name="AutoShape 47">
            <a:extLst>
              <a:ext uri="{FF2B5EF4-FFF2-40B4-BE49-F238E27FC236}">
                <a16:creationId xmlns:a16="http://schemas.microsoft.com/office/drawing/2014/main" id="{99DCFDBD-B59E-A477-02EF-5E2A0B58E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65175"/>
            <a:ext cx="7092950" cy="4608513"/>
          </a:xfrm>
          <a:prstGeom prst="flowChartAlternateProcess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0" name="AutoShape 48">
            <a:extLst>
              <a:ext uri="{FF2B5EF4-FFF2-40B4-BE49-F238E27FC236}">
                <a16:creationId xmlns:a16="http://schemas.microsoft.com/office/drawing/2014/main" id="{D196CB6B-9852-F588-2140-AAF0701DA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65175"/>
            <a:ext cx="7092950" cy="4608513"/>
          </a:xfrm>
          <a:prstGeom prst="flowChartAlternateProcess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1" name="Line 49">
            <a:extLst>
              <a:ext uri="{FF2B5EF4-FFF2-40B4-BE49-F238E27FC236}">
                <a16:creationId xmlns:a16="http://schemas.microsoft.com/office/drawing/2014/main" id="{5DFD5AC0-5EB5-C705-C3DD-8F6721594C5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00213"/>
            <a:ext cx="716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2" name="Line 50">
            <a:extLst>
              <a:ext uri="{FF2B5EF4-FFF2-40B4-BE49-F238E27FC236}">
                <a16:creationId xmlns:a16="http://schemas.microsoft.com/office/drawing/2014/main" id="{69D5BFC7-5C9B-FC42-0B66-46ADE9FA5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1700213"/>
            <a:ext cx="0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" name="Text Box 51">
            <a:extLst>
              <a:ext uri="{FF2B5EF4-FFF2-40B4-BE49-F238E27FC236}">
                <a16:creationId xmlns:a16="http://schemas.microsoft.com/office/drawing/2014/main" id="{4AC030E6-C74A-D28A-3EAA-36AFD2557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15988"/>
            <a:ext cx="1223962" cy="7127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>
                <a:ea typeface="굴림" panose="020B0600000101010101" pitchFamily="34" charset="-127"/>
              </a:rPr>
              <a:t>Flash logo</a:t>
            </a:r>
          </a:p>
          <a:p>
            <a:pPr>
              <a:spcBef>
                <a:spcPct val="50000"/>
              </a:spcBef>
            </a:pPr>
            <a:endParaRPr lang="en-US" altLang="en-US" sz="1600" b="1"/>
          </a:p>
        </p:txBody>
      </p:sp>
      <p:sp>
        <p:nvSpPr>
          <p:cNvPr id="8244" name="Text Box 52">
            <a:extLst>
              <a:ext uri="{FF2B5EF4-FFF2-40B4-BE49-F238E27FC236}">
                <a16:creationId xmlns:a16="http://schemas.microsoft.com/office/drawing/2014/main" id="{E358B7D7-0FD3-D411-92EB-A9F2D5003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08050"/>
            <a:ext cx="5689600" cy="78898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ea typeface="굴림" panose="020B0600000101010101" pitchFamily="34" charset="-127"/>
              </a:rPr>
              <a:t>Top Banner #2</a:t>
            </a:r>
          </a:p>
          <a:p>
            <a:pPr algn="ctr">
              <a:spcBef>
                <a:spcPct val="50000"/>
              </a:spcBef>
            </a:pPr>
            <a:endParaRPr lang="en-US" altLang="en-US" b="1"/>
          </a:p>
        </p:txBody>
      </p:sp>
      <p:sp>
        <p:nvSpPr>
          <p:cNvPr id="8245" name="Text Box 53">
            <a:extLst>
              <a:ext uri="{FF2B5EF4-FFF2-40B4-BE49-F238E27FC236}">
                <a16:creationId xmlns:a16="http://schemas.microsoft.com/office/drawing/2014/main" id="{625ED569-AD67-D15C-252F-B92D423FD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1773238"/>
            <a:ext cx="1296987" cy="2841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Intro</a:t>
            </a:r>
            <a:endParaRPr lang="en-US" altLang="en-US" sz="1200"/>
          </a:p>
        </p:txBody>
      </p:sp>
      <p:sp>
        <p:nvSpPr>
          <p:cNvPr id="8248" name="Rectangle 56">
            <a:extLst>
              <a:ext uri="{FF2B5EF4-FFF2-40B4-BE49-F238E27FC236}">
                <a16:creationId xmlns:a16="http://schemas.microsoft.com/office/drawing/2014/main" id="{84DCA7BB-5478-B678-B421-246BC0330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00213"/>
            <a:ext cx="5689600" cy="36004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9" name="Text Box 57">
            <a:extLst>
              <a:ext uri="{FF2B5EF4-FFF2-40B4-BE49-F238E27FC236}">
                <a16:creationId xmlns:a16="http://schemas.microsoft.com/office/drawing/2014/main" id="{9E26E3BE-3B19-B551-2342-B295A9111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#1</a:t>
            </a:r>
            <a:endParaRPr lang="en-US" altLang="en-US" sz="1000" b="1"/>
          </a:p>
        </p:txBody>
      </p:sp>
      <p:sp>
        <p:nvSpPr>
          <p:cNvPr id="8250" name="Text Box 58">
            <a:extLst>
              <a:ext uri="{FF2B5EF4-FFF2-40B4-BE49-F238E27FC236}">
                <a16:creationId xmlns:a16="http://schemas.microsoft.com/office/drawing/2014/main" id="{4C7FCB17-E434-268E-40B8-36591053A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836613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#2</a:t>
            </a:r>
            <a:endParaRPr lang="en-US" altLang="en-US" sz="1000" b="1"/>
          </a:p>
        </p:txBody>
      </p:sp>
      <p:sp>
        <p:nvSpPr>
          <p:cNvPr id="8251" name="Text Box 59">
            <a:extLst>
              <a:ext uri="{FF2B5EF4-FFF2-40B4-BE49-F238E27FC236}">
                <a16:creationId xmlns:a16="http://schemas.microsoft.com/office/drawing/2014/main" id="{D44226F6-83C2-B5D8-9162-570A61B04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8775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#3</a:t>
            </a:r>
            <a:endParaRPr lang="en-US" altLang="en-US" sz="1000" b="1"/>
          </a:p>
        </p:txBody>
      </p:sp>
      <p:sp>
        <p:nvSpPr>
          <p:cNvPr id="8254" name="Text Box 62">
            <a:extLst>
              <a:ext uri="{FF2B5EF4-FFF2-40B4-BE49-F238E27FC236}">
                <a16:creationId xmlns:a16="http://schemas.microsoft.com/office/drawing/2014/main" id="{E4C6CBC6-03E3-1640-48B3-80E7EF3B1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773238"/>
            <a:ext cx="431800" cy="254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>
                <a:ea typeface="굴림" panose="020B0600000101010101" pitchFamily="34" charset="-127"/>
              </a:rPr>
              <a:t>#4</a:t>
            </a:r>
            <a:endParaRPr lang="en-US" altLang="en-US" sz="1000" b="1"/>
          </a:p>
        </p:txBody>
      </p:sp>
      <p:sp>
        <p:nvSpPr>
          <p:cNvPr id="8258" name="Text Box 66">
            <a:extLst>
              <a:ext uri="{FF2B5EF4-FFF2-40B4-BE49-F238E27FC236}">
                <a16:creationId xmlns:a16="http://schemas.microsoft.com/office/drawing/2014/main" id="{3925310A-CEA4-BA8C-7539-77570943C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060575"/>
            <a:ext cx="1296988" cy="2841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1</a:t>
            </a:r>
            <a:r>
              <a:rPr lang="en-US" altLang="ko-KR" sz="1200" baseline="30000">
                <a:ea typeface="굴림" panose="020B0600000101010101" pitchFamily="34" charset="-127"/>
              </a:rPr>
              <a:t>st</a:t>
            </a:r>
            <a:r>
              <a:rPr lang="en-US" altLang="ko-KR" sz="1200">
                <a:ea typeface="굴림" panose="020B0600000101010101" pitchFamily="34" charset="-127"/>
              </a:rPr>
              <a:t> step</a:t>
            </a:r>
            <a:endParaRPr lang="en-US" altLang="en-US" sz="1200"/>
          </a:p>
        </p:txBody>
      </p:sp>
      <p:sp>
        <p:nvSpPr>
          <p:cNvPr id="8259" name="Text Box 67">
            <a:extLst>
              <a:ext uri="{FF2B5EF4-FFF2-40B4-BE49-F238E27FC236}">
                <a16:creationId xmlns:a16="http://schemas.microsoft.com/office/drawing/2014/main" id="{61BC3320-0075-A4FA-5F01-37E25161B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352675"/>
            <a:ext cx="1296987" cy="2841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2</a:t>
            </a:r>
            <a:r>
              <a:rPr lang="en-US" altLang="ko-KR" sz="1200" baseline="30000">
                <a:ea typeface="굴림" panose="020B0600000101010101" pitchFamily="34" charset="-127"/>
              </a:rPr>
              <a:t>nd</a:t>
            </a:r>
            <a:r>
              <a:rPr lang="en-US" altLang="ko-KR" sz="1200">
                <a:ea typeface="굴림" panose="020B0600000101010101" pitchFamily="34" charset="-127"/>
              </a:rPr>
              <a:t> step</a:t>
            </a:r>
            <a:endParaRPr lang="en-US" altLang="en-US" sz="1200"/>
          </a:p>
        </p:txBody>
      </p:sp>
      <p:sp>
        <p:nvSpPr>
          <p:cNvPr id="8260" name="Text Box 68">
            <a:extLst>
              <a:ext uri="{FF2B5EF4-FFF2-40B4-BE49-F238E27FC236}">
                <a16:creationId xmlns:a16="http://schemas.microsoft.com/office/drawing/2014/main" id="{2F5B5FFD-C33D-68E8-05AE-29E84EFCE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636838"/>
            <a:ext cx="1296988" cy="2841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3</a:t>
            </a:r>
            <a:r>
              <a:rPr lang="en-US" altLang="ko-KR" sz="1200" baseline="30000">
                <a:ea typeface="굴림" panose="020B0600000101010101" pitchFamily="34" charset="-127"/>
              </a:rPr>
              <a:t>rd</a:t>
            </a:r>
            <a:r>
              <a:rPr lang="en-US" altLang="ko-KR" sz="1200">
                <a:ea typeface="굴림" panose="020B0600000101010101" pitchFamily="34" charset="-127"/>
              </a:rPr>
              <a:t> step</a:t>
            </a:r>
            <a:endParaRPr lang="en-US" altLang="en-US" sz="1200"/>
          </a:p>
        </p:txBody>
      </p:sp>
      <p:sp>
        <p:nvSpPr>
          <p:cNvPr id="8261" name="Text Box 69">
            <a:extLst>
              <a:ext uri="{FF2B5EF4-FFF2-40B4-BE49-F238E27FC236}">
                <a16:creationId xmlns:a16="http://schemas.microsoft.com/office/drawing/2014/main" id="{73A84B21-FC15-C91B-3690-D014A645A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924175"/>
            <a:ext cx="1296988" cy="2841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4</a:t>
            </a:r>
            <a:r>
              <a:rPr lang="en-US" altLang="ko-KR" sz="1200" baseline="30000">
                <a:ea typeface="굴림" panose="020B0600000101010101" pitchFamily="34" charset="-127"/>
              </a:rPr>
              <a:t>th</a:t>
            </a:r>
            <a:r>
              <a:rPr lang="en-US" altLang="ko-KR" sz="1200">
                <a:ea typeface="굴림" panose="020B0600000101010101" pitchFamily="34" charset="-127"/>
              </a:rPr>
              <a:t> step</a:t>
            </a:r>
            <a:endParaRPr lang="en-US" altLang="en-US" sz="1200"/>
          </a:p>
        </p:txBody>
      </p:sp>
      <p:sp>
        <p:nvSpPr>
          <p:cNvPr id="8262" name="Text Box 70">
            <a:extLst>
              <a:ext uri="{FF2B5EF4-FFF2-40B4-BE49-F238E27FC236}">
                <a16:creationId xmlns:a16="http://schemas.microsoft.com/office/drawing/2014/main" id="{27B09839-86E4-9137-5E54-E08356678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213100"/>
            <a:ext cx="1296988" cy="2841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5</a:t>
            </a:r>
            <a:r>
              <a:rPr lang="en-US" altLang="ko-KR" sz="1200" baseline="30000">
                <a:ea typeface="굴림" panose="020B0600000101010101" pitchFamily="34" charset="-127"/>
              </a:rPr>
              <a:t>th</a:t>
            </a:r>
            <a:r>
              <a:rPr lang="en-US" altLang="ko-KR" sz="1200">
                <a:ea typeface="굴림" panose="020B0600000101010101" pitchFamily="34" charset="-127"/>
              </a:rPr>
              <a:t> step</a:t>
            </a:r>
            <a:endParaRPr lang="en-US" altLang="en-US" sz="1200"/>
          </a:p>
        </p:txBody>
      </p:sp>
      <p:sp>
        <p:nvSpPr>
          <p:cNvPr id="8263" name="Text Box 71">
            <a:extLst>
              <a:ext uri="{FF2B5EF4-FFF2-40B4-BE49-F238E27FC236}">
                <a16:creationId xmlns:a16="http://schemas.microsoft.com/office/drawing/2014/main" id="{A28C4687-84D8-0715-BE61-6653911A1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500438"/>
            <a:ext cx="1296988" cy="2841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6</a:t>
            </a:r>
            <a:r>
              <a:rPr lang="en-US" altLang="ko-KR" sz="1200" baseline="30000">
                <a:ea typeface="굴림" panose="020B0600000101010101" pitchFamily="34" charset="-127"/>
              </a:rPr>
              <a:t>th</a:t>
            </a:r>
            <a:r>
              <a:rPr lang="en-US" altLang="ko-KR" sz="1200">
                <a:ea typeface="굴림" panose="020B0600000101010101" pitchFamily="34" charset="-127"/>
              </a:rPr>
              <a:t> step</a:t>
            </a:r>
            <a:endParaRPr lang="en-US" altLang="en-US" sz="1200"/>
          </a:p>
        </p:txBody>
      </p:sp>
      <p:sp>
        <p:nvSpPr>
          <p:cNvPr id="8264" name="Text Box 72">
            <a:extLst>
              <a:ext uri="{FF2B5EF4-FFF2-40B4-BE49-F238E27FC236}">
                <a16:creationId xmlns:a16="http://schemas.microsoft.com/office/drawing/2014/main" id="{CF84761F-FAF5-DBA7-C0FC-AA18BFB0A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789363"/>
            <a:ext cx="1296988" cy="2841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aseline="30000">
                <a:ea typeface="굴림" panose="020B0600000101010101" pitchFamily="34" charset="-127"/>
              </a:rPr>
              <a:t>7th</a:t>
            </a:r>
            <a:r>
              <a:rPr lang="en-US" altLang="ko-KR" sz="1200">
                <a:ea typeface="굴림" panose="020B0600000101010101" pitchFamily="34" charset="-127"/>
              </a:rPr>
              <a:t> step</a:t>
            </a:r>
            <a:endParaRPr lang="en-US" altLang="en-US" sz="1200"/>
          </a:p>
        </p:txBody>
      </p:sp>
      <p:sp>
        <p:nvSpPr>
          <p:cNvPr id="8265" name="Text Box 73">
            <a:extLst>
              <a:ext uri="{FF2B5EF4-FFF2-40B4-BE49-F238E27FC236}">
                <a16:creationId xmlns:a16="http://schemas.microsoft.com/office/drawing/2014/main" id="{3F90D45B-E245-B9C4-D7CA-18CB05227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076700"/>
            <a:ext cx="1296988" cy="2841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>
                <a:ea typeface="굴림" panose="020B0600000101010101" pitchFamily="34" charset="-127"/>
              </a:rPr>
              <a:t>Final</a:t>
            </a:r>
            <a:endParaRPr lang="en-US" altLang="en-US" sz="1200"/>
          </a:p>
        </p:txBody>
      </p:sp>
      <p:sp>
        <p:nvSpPr>
          <p:cNvPr id="8267" name="Rectangle 75">
            <a:extLst>
              <a:ext uri="{FF2B5EF4-FFF2-40B4-BE49-F238E27FC236}">
                <a16:creationId xmlns:a16="http://schemas.microsoft.com/office/drawing/2014/main" id="{69F8F865-3C77-8F72-38D0-8669567DD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133600"/>
            <a:ext cx="51117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8" name="Text Box 76">
            <a:extLst>
              <a:ext uri="{FF2B5EF4-FFF2-40B4-BE49-F238E27FC236}">
                <a16:creationId xmlns:a16="http://schemas.microsoft.com/office/drawing/2014/main" id="{8DB7A50D-2845-61FF-52BF-983884884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270125"/>
            <a:ext cx="4681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ea typeface="굴림" panose="020B0600000101010101" pitchFamily="34" charset="-127"/>
              </a:rPr>
              <a:t>Step description</a:t>
            </a:r>
            <a:endParaRPr lang="en-US" altLang="en-US"/>
          </a:p>
        </p:txBody>
      </p:sp>
      <p:sp>
        <p:nvSpPr>
          <p:cNvPr id="8269" name="Rectangle 77">
            <a:extLst>
              <a:ext uri="{FF2B5EF4-FFF2-40B4-BE49-F238E27FC236}">
                <a16:creationId xmlns:a16="http://schemas.microsoft.com/office/drawing/2014/main" id="{A94E0939-351A-6204-4E68-BA9F374B7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213100"/>
            <a:ext cx="51117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0" name="Text Box 78">
            <a:extLst>
              <a:ext uri="{FF2B5EF4-FFF2-40B4-BE49-F238E27FC236}">
                <a16:creationId xmlns:a16="http://schemas.microsoft.com/office/drawing/2014/main" id="{BA6BD3C5-0D1D-3DE3-8064-E5EA51E93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357563"/>
            <a:ext cx="4681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ea typeface="굴림" panose="020B0600000101010101" pitchFamily="34" charset="-127"/>
              </a:rPr>
              <a:t>Step by step instruction</a:t>
            </a:r>
            <a:endParaRPr lang="en-US" altLang="en-US"/>
          </a:p>
        </p:txBody>
      </p:sp>
      <p:sp>
        <p:nvSpPr>
          <p:cNvPr id="8271" name="Rectangle 79">
            <a:extLst>
              <a:ext uri="{FF2B5EF4-FFF2-40B4-BE49-F238E27FC236}">
                <a16:creationId xmlns:a16="http://schemas.microsoft.com/office/drawing/2014/main" id="{D7E5D7FD-0BC1-8F8E-3C24-F3B194FB4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292600"/>
            <a:ext cx="511175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2" name="Text Box 80">
            <a:extLst>
              <a:ext uri="{FF2B5EF4-FFF2-40B4-BE49-F238E27FC236}">
                <a16:creationId xmlns:a16="http://schemas.microsoft.com/office/drawing/2014/main" id="{032850DB-65F6-4985-D2B4-1A223F124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437063"/>
            <a:ext cx="4681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ea typeface="굴림" panose="020B0600000101010101" pitchFamily="34" charset="-127"/>
              </a:rPr>
              <a:t>Examples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469</Words>
  <Application>Microsoft Office PowerPoint</Application>
  <PresentationFormat>On-screen Show (4:3)</PresentationFormat>
  <Paragraphs>161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SANGHOON PARK</dc:creator>
  <cp:lastModifiedBy>Sanghoon Park</cp:lastModifiedBy>
  <cp:revision>70</cp:revision>
  <dcterms:created xsi:type="dcterms:W3CDTF">2004-03-01T03:43:58Z</dcterms:created>
  <dcterms:modified xsi:type="dcterms:W3CDTF">2025-06-15T20:48:17Z</dcterms:modified>
</cp:coreProperties>
</file>